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rawings/drawing3.xml" ContentType="application/vnd.openxmlformats-officedocument.drawingml.chartshape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802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82" r:id="rId12"/>
    <p:sldId id="268" r:id="rId13"/>
    <p:sldId id="283" r:id="rId14"/>
    <p:sldId id="285" r:id="rId15"/>
    <p:sldId id="286" r:id="rId16"/>
    <p:sldId id="273" r:id="rId17"/>
    <p:sldId id="288" r:id="rId18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Zav" initials="Z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3980" autoAdjust="0"/>
  </p:normalViewPr>
  <p:slideViewPr>
    <p:cSldViewPr>
      <p:cViewPr>
        <p:scale>
          <a:sx n="100" d="100"/>
          <a:sy n="100" d="100"/>
        </p:scale>
        <p:origin x="-294" y="-13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.xlsx"/><Relationship Id="rId1" Type="http://schemas.openxmlformats.org/officeDocument/2006/relationships/image" Target="../media/image103.jpeg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0"/>
      <c:depthPercent val="100"/>
      <c:perspective val="30"/>
    </c:view3D>
    <c:floor>
      <c:spPr>
        <a:pattFill prst="pct10">
          <a:fgClr>
            <a:schemeClr val="accent1"/>
          </a:fgClr>
          <a:bgClr>
            <a:schemeClr val="bg1"/>
          </a:bgClr>
        </a:pattFill>
      </c:spPr>
    </c:floor>
    <c:plotArea>
      <c:layout>
        <c:manualLayout>
          <c:layoutTarget val="inner"/>
          <c:xMode val="edge"/>
          <c:yMode val="edge"/>
          <c:x val="0.13245672152594629"/>
          <c:y val="0.10666397887360639"/>
          <c:w val="0.83528284203826897"/>
          <c:h val="0.73531463511920003"/>
        </c:manualLayout>
      </c:layout>
      <c:bar3DChart>
        <c:barDir val="col"/>
        <c:grouping val="stacked"/>
        <c:ser>
          <c:idx val="1"/>
          <c:order val="0"/>
          <c:tx>
            <c:strRef>
              <c:f>Sheet1!$A$2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43000"/>
                    <a:satMod val="165000"/>
                  </a:schemeClr>
                </a:gs>
                <a:gs pos="55000">
                  <a:schemeClr val="accent2">
                    <a:tint val="83000"/>
                    <a:satMod val="155000"/>
                  </a:schemeClr>
                </a:gs>
                <a:gs pos="100000">
                  <a:schemeClr val="accent2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2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dLbls>
            <c:dLbl>
              <c:idx val="0"/>
              <c:layout>
                <c:manualLayout>
                  <c:x val="-9.1240790539870407E-3"/>
                  <c:y val="-3.3352763384124531E-2"/>
                </c:manualLayout>
              </c:layout>
              <c:showVal val="1"/>
            </c:dLbl>
            <c:dLbl>
              <c:idx val="1"/>
              <c:layout>
                <c:manualLayout>
                  <c:x val="7.6283897456626429E-3"/>
                  <c:y val="-5.0561380098671831E-2"/>
                </c:manualLayout>
              </c:layout>
              <c:showVal val="1"/>
            </c:dLbl>
            <c:txPr>
              <a:bodyPr/>
              <a:lstStyle/>
              <a:p>
                <a:pPr>
                  <a:defRPr sz="1810"/>
                </a:pPr>
                <a:endParaRPr lang="ru-RU"/>
              </a:p>
            </c:txPr>
            <c:showVal val="1"/>
          </c:dLbls>
          <c:cat>
            <c:strRef>
              <c:f>Sheet1!$B$1:$D$1</c:f>
              <c:strCache>
                <c:ptCount val="2"/>
                <c:pt idx="0">
                  <c:v>2019 год</c:v>
                </c:pt>
                <c:pt idx="1">
                  <c:v>Бюджет 2020 год</c:v>
                </c:pt>
              </c:strCache>
            </c:strRef>
          </c:cat>
          <c:val>
            <c:numRef>
              <c:f>Sheet1!$B$2:$D$2</c:f>
              <c:numCache>
                <c:formatCode>#,##0.0</c:formatCode>
                <c:ptCount val="3"/>
                <c:pt idx="0">
                  <c:v>6778.8</c:v>
                </c:pt>
                <c:pt idx="1">
                  <c:v>7800.3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Доходы бюджета Первомайского сельского поселения  Миллеровского района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43000"/>
                    <a:satMod val="165000"/>
                  </a:schemeClr>
                </a:gs>
                <a:gs pos="55000">
                  <a:schemeClr val="accent5">
                    <a:tint val="83000"/>
                    <a:satMod val="155000"/>
                  </a:schemeClr>
                </a:gs>
                <a:gs pos="100000">
                  <a:schemeClr val="accent5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5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dLbls>
            <c:dLbl>
              <c:idx val="0"/>
              <c:layout/>
              <c:showVal val="1"/>
            </c:dLbl>
            <c:dLbl>
              <c:idx val="1"/>
              <c:layout/>
              <c:showVal val="1"/>
            </c:dLbl>
            <c:delete val="1"/>
          </c:dLbls>
          <c:cat>
            <c:strRef>
              <c:f>Sheet1!$B$1:$D$1</c:f>
              <c:strCache>
                <c:ptCount val="2"/>
                <c:pt idx="0">
                  <c:v>2019 год</c:v>
                </c:pt>
                <c:pt idx="1">
                  <c:v>Бюджет 2020 год</c:v>
                </c:pt>
              </c:strCache>
            </c:strRef>
          </c:cat>
          <c:val>
            <c:numRef>
              <c:f>Sheet1!$B$3:$D$3</c:f>
              <c:numCache>
                <c:formatCode>#,##0.0</c:formatCode>
                <c:ptCount val="3"/>
                <c:pt idx="0">
                  <c:v>3575.1</c:v>
                </c:pt>
                <c:pt idx="1">
                  <c:v>4136.3</c:v>
                </c:pt>
              </c:numCache>
            </c:numRef>
          </c:val>
        </c:ser>
        <c:dLbls/>
        <c:shape val="box"/>
        <c:axId val="87480960"/>
        <c:axId val="129184128"/>
        <c:axId val="0"/>
      </c:bar3DChart>
      <c:catAx>
        <c:axId val="87480960"/>
        <c:scaling>
          <c:orientation val="minMax"/>
        </c:scaling>
        <c:delete val="1"/>
        <c:axPos val="b"/>
        <c:numFmt formatCode="General" sourceLinked="1"/>
        <c:tickLblPos val="none"/>
        <c:crossAx val="129184128"/>
        <c:crossesAt val="0"/>
        <c:auto val="1"/>
        <c:lblAlgn val="ctr"/>
        <c:lblOffset val="100"/>
        <c:tickLblSkip val="1"/>
        <c:tickMarkSkip val="1"/>
      </c:catAx>
      <c:valAx>
        <c:axId val="129184128"/>
        <c:scaling>
          <c:orientation val="minMax"/>
        </c:scaling>
        <c:axPos val="l"/>
        <c:numFmt formatCode="#,##0" sourceLinked="0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92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87480960"/>
        <c:crosses val="autoZero"/>
        <c:crossBetween val="between"/>
      </c:valAx>
      <c:spPr>
        <a:ln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99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9"/>
  <c:chart>
    <c:autoTitleDeleted val="1"/>
    <c:view3D>
      <c:rotX val="10"/>
      <c:rotY val="10"/>
      <c:depthPercent val="100"/>
      <c:perspective val="0"/>
    </c:view3D>
    <c:floor>
      <c:spPr>
        <a:solidFill>
          <a:srgbClr val="FFFF00"/>
        </a:solidFill>
      </c:spPr>
    </c:floor>
    <c:plotArea>
      <c:layout>
        <c:manualLayout>
          <c:layoutTarget val="inner"/>
          <c:xMode val="edge"/>
          <c:yMode val="edge"/>
          <c:x val="3.715584855128755E-5"/>
          <c:y val="2.7328721148418788E-2"/>
          <c:w val="0.97193041187809959"/>
          <c:h val="0.89855875577794364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</c:spPr>
          <c:pictureOptions>
            <c:pictureFormat val="stretch"/>
          </c:pictureOptions>
          <c:dPt>
            <c:idx val="0"/>
            <c:spPr>
              <a:solidFill>
                <a:srgbClr val="FFC000"/>
              </a:solidFill>
            </c:spPr>
          </c:dPt>
          <c:dPt>
            <c:idx val="1"/>
            <c:spPr>
              <a:solidFill>
                <a:schemeClr val="bg2">
                  <a:lumMod val="50000"/>
                </a:schemeClr>
              </a:solidFill>
            </c:spPr>
          </c:dPt>
          <c:dPt>
            <c:idx val="2"/>
            <c:spPr>
              <a:solidFill>
                <a:srgbClr val="00B050"/>
              </a:solidFill>
            </c:spPr>
          </c:dPt>
          <c:dPt>
            <c:idx val="3"/>
            <c:spPr>
              <a:solidFill>
                <a:schemeClr val="accent5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-5.4232751303247145E-3"/>
                  <c:y val="-4.883129546579138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6778,8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1.5642253698597203E-2"/>
                  <c:y val="-3.5772299928127992E-2"/>
                </c:manualLayout>
              </c:layout>
              <c:showVal val="1"/>
            </c:dLbl>
            <c:dLbl>
              <c:idx val="2"/>
              <c:layout>
                <c:manualLayout>
                  <c:x val="-1.0125433457605981E-2"/>
                  <c:y val="-4.0182299771397624E-2"/>
                </c:manualLayout>
              </c:layout>
              <c:showVal val="1"/>
            </c:dLbl>
            <c:dLbl>
              <c:idx val="3"/>
              <c:layout>
                <c:manualLayout>
                  <c:x val="-1.1271174824424661E-3"/>
                  <c:y val="-4.8766683176059734E-2"/>
                </c:manualLayout>
              </c:layout>
              <c:showVal val="1"/>
            </c:dLbl>
            <c:dLbl>
              <c:idx val="4"/>
              <c:layout>
                <c:manualLayout>
                  <c:x val="-9.7087905585634248E-3"/>
                  <c:y val="-6.6292815807309424E-3"/>
                </c:manualLayout>
              </c:layout>
              <c:showVal val="1"/>
            </c:dLbl>
            <c:dLbl>
              <c:idx val="5"/>
              <c:layout>
                <c:manualLayout>
                  <c:x val="-1.216405705251372E-2"/>
                  <c:y val="-1.3408776914655161E-2"/>
                </c:manualLayout>
              </c:layout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2019 год  (I чтение)</c:v>
                </c:pt>
                <c:pt idx="1">
                  <c:v>Проект 2020</c:v>
                </c:pt>
                <c:pt idx="2">
                  <c:v>Проект 2021</c:v>
                </c:pt>
                <c:pt idx="3">
                  <c:v>Проект 2022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6778.8</c:v>
                </c:pt>
                <c:pt idx="1">
                  <c:v>7800.3</c:v>
                </c:pt>
                <c:pt idx="2">
                  <c:v>8035.1</c:v>
                </c:pt>
                <c:pt idx="3">
                  <c:v>8303.5</c:v>
                </c:pt>
              </c:numCache>
            </c:numRef>
          </c:val>
        </c:ser>
        <c:dLbls/>
        <c:shape val="box"/>
        <c:axId val="126239872"/>
        <c:axId val="126241408"/>
        <c:axId val="0"/>
      </c:bar3DChart>
      <c:catAx>
        <c:axId val="126239872"/>
        <c:scaling>
          <c:orientation val="minMax"/>
        </c:scaling>
        <c:delete val="1"/>
        <c:axPos val="b"/>
        <c:numFmt formatCode="General" sourceLinked="1"/>
        <c:tickLblPos val="none"/>
        <c:crossAx val="126241408"/>
        <c:crosses val="autoZero"/>
        <c:auto val="1"/>
        <c:lblAlgn val="ctr"/>
        <c:lblOffset val="100"/>
      </c:catAx>
      <c:valAx>
        <c:axId val="126241408"/>
        <c:scaling>
          <c:orientation val="minMax"/>
          <c:min val="30"/>
        </c:scaling>
        <c:delete val="1"/>
        <c:axPos val="l"/>
        <c:numFmt formatCode="#,##0.0" sourceLinked="1"/>
        <c:tickLblPos val="none"/>
        <c:crossAx val="126239872"/>
        <c:crosses val="autoZero"/>
        <c:crossBetween val="between"/>
        <c:majorUnit val="50"/>
      </c:valAx>
    </c:plotArea>
    <c:plotVisOnly val="1"/>
    <c:dispBlanksAs val="gap"/>
  </c:chart>
  <c:spPr>
    <a:noFill/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40"/>
      <c:rotY val="203"/>
      <c:perspective val="10"/>
    </c:view3D>
    <c:plotArea>
      <c:layout>
        <c:manualLayout>
          <c:layoutTarget val="inner"/>
          <c:xMode val="edge"/>
          <c:yMode val="edge"/>
          <c:x val="4.6996266287872793E-3"/>
          <c:y val="0"/>
          <c:w val="0.99057616839669216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 w="6604000" h="6604000"/>
              <a:bevelB w="6604000" h="6604000"/>
            </a:sp3d>
          </c:spPr>
          <c:explosion val="12"/>
          <c:dPt>
            <c:idx val="0"/>
            <c:explosion val="8"/>
            <c:spPr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1"/>
            <c:explosion val="17"/>
            <c:spPr>
              <a:solidFill>
                <a:srgbClr val="FF7C8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2"/>
            <c:explosion val="11"/>
            <c:spPr>
              <a:solidFill>
                <a:srgbClr val="943C8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3"/>
            <c:spPr>
              <a:solidFill>
                <a:srgbClr val="00B0F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4"/>
            <c:explosion val="1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5"/>
            <c:explosion val="21"/>
            <c:spPr>
              <a:solidFill>
                <a:srgbClr val="33CC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6"/>
            <c:explosion val="39"/>
            <c:spPr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Lbls>
            <c:dLbl>
              <c:idx val="0"/>
              <c:layout>
                <c:manualLayout>
                  <c:x val="7.4663455052613306E-2"/>
                  <c:y val="5.7546544747846116E-2"/>
                </c:manualLayout>
              </c:layout>
              <c:showPercent val="1"/>
            </c:dLbl>
            <c:dLbl>
              <c:idx val="1"/>
              <c:layout>
                <c:manualLayout>
                  <c:x val="5.9479750265843484E-2"/>
                  <c:y val="0.23544928180282776"/>
                </c:manualLayout>
              </c:layout>
              <c:showPercent val="1"/>
            </c:dLbl>
            <c:dLbl>
              <c:idx val="2"/>
              <c:layout>
                <c:manualLayout>
                  <c:x val="1.5128279397527259E-2"/>
                  <c:y val="-5.5304040291819428E-2"/>
                </c:manualLayout>
              </c:layout>
              <c:showPercent val="1"/>
            </c:dLbl>
            <c:dLbl>
              <c:idx val="3"/>
              <c:layout>
                <c:manualLayout>
                  <c:x val="1.4288094973574365E-2"/>
                  <c:y val="-4.5618924789355128E-2"/>
                </c:manualLayout>
              </c:layout>
              <c:showPercent val="1"/>
            </c:dLbl>
            <c:dLbl>
              <c:idx val="4"/>
              <c:layout>
                <c:manualLayout>
                  <c:x val="1.3815925214658688E-2"/>
                  <c:y val="-0.11145118336287917"/>
                </c:manualLayout>
              </c:layout>
              <c:showPercent val="1"/>
            </c:dLbl>
            <c:dLbl>
              <c:idx val="5"/>
              <c:layout>
                <c:manualLayout>
                  <c:x val="2.1568536035678574E-2"/>
                  <c:y val="-6.4490418938958474E-2"/>
                </c:manualLayout>
              </c:layout>
              <c:showPercent val="1"/>
            </c:dLbl>
            <c:dLbl>
              <c:idx val="6"/>
              <c:layout>
                <c:manualLayout>
                  <c:x val="2.4065003985911895E-2"/>
                  <c:y val="-0.13475768774229846"/>
                </c:manualLayout>
              </c:layout>
              <c:showPercent val="1"/>
            </c:dLbl>
            <c:dLbl>
              <c:idx val="7"/>
              <c:layout>
                <c:manualLayout>
                  <c:x val="4.9624054929569283E-2"/>
                  <c:y val="-0.16260547073716974"/>
                </c:manualLayout>
              </c:layout>
              <c:showPercent val="1"/>
            </c:dLbl>
            <c:numFmt formatCode="0.0%" sourceLinked="0"/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Percent val="1"/>
          </c:dLbls>
          <c:cat>
            <c:strRef>
              <c:f>Лист1!$A$2:$A$8</c:f>
              <c:strCache>
                <c:ptCount val="7"/>
                <c:pt idx="0">
                  <c:v>Налог на доходы  физических лиц</c:v>
                </c:pt>
                <c:pt idx="1">
                  <c:v>Земельный налог</c:v>
                </c:pt>
                <c:pt idx="2">
                  <c:v>Налог на имущество физических лиц</c:v>
                </c:pt>
                <c:pt idx="3">
                  <c:v>Единый сельскохозяйственный налог</c:v>
                </c:pt>
                <c:pt idx="4">
                  <c:v>Государственная пошлина</c:v>
                </c:pt>
                <c:pt idx="5">
                  <c:v>Доходы, получаемые в виде арендной платы</c:v>
                </c:pt>
                <c:pt idx="6">
                  <c:v>Иные собственные доходы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48.254554312013646</c:v>
                </c:pt>
                <c:pt idx="1">
                  <c:v>42.868864018050594</c:v>
                </c:pt>
                <c:pt idx="2">
                  <c:v>2.5575939386946658</c:v>
                </c:pt>
                <c:pt idx="3">
                  <c:v>2.0973552299270541</c:v>
                </c:pt>
                <c:pt idx="4">
                  <c:v>0.29742445803366535</c:v>
                </c:pt>
                <c:pt idx="5">
                  <c:v>3.274233042318885</c:v>
                </c:pt>
                <c:pt idx="6">
                  <c:v>0.64997500096150151</c:v>
                </c:pt>
              </c:numCache>
            </c:numRef>
          </c:val>
        </c:ser>
        <c:dLbls>
          <c:showCatName val="1"/>
          <c:showPercent val="1"/>
        </c:dLbls>
      </c:pie3DChart>
      <c:spPr>
        <a:noFill/>
        <a:ln w="25391">
          <a:noFill/>
        </a:ln>
      </c:spPr>
    </c:plotArea>
    <c:plotVisOnly val="1"/>
    <c:dispBlanksAs val="zero"/>
  </c:chart>
  <c:spPr>
    <a:solidFill>
      <a:schemeClr val="tx2">
        <a:lumMod val="60000"/>
        <a:lumOff val="40000"/>
        <a:alpha val="0"/>
      </a:schemeClr>
    </a:solidFill>
  </c:spPr>
  <c:txPr>
    <a:bodyPr/>
    <a:lstStyle/>
    <a:p>
      <a:pPr>
        <a:defRPr sz="1615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1.846100899813807E-2"/>
          <c:y val="6.8704724409448831E-2"/>
          <c:w val="0.9714527572362226"/>
          <c:h val="0.8985398950131234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spPr>
              <a:gradFill>
                <a:gsLst>
                  <a:gs pos="0">
                    <a:srgbClr val="3399FF"/>
                  </a:gs>
                  <a:gs pos="16000">
                    <a:srgbClr val="00CCCC"/>
                  </a:gs>
                  <a:gs pos="47000">
                    <a:srgbClr val="9999FF"/>
                  </a:gs>
                  <a:gs pos="60001">
                    <a:srgbClr val="2E6792"/>
                  </a:gs>
                  <a:gs pos="71001">
                    <a:srgbClr val="3333CC"/>
                  </a:gs>
                  <a:gs pos="81000">
                    <a:srgbClr val="1170FF"/>
                  </a:gs>
                  <a:gs pos="100000">
                    <a:srgbClr val="006699"/>
                  </a:gs>
                </a:gsLst>
                <a:lin ang="5400000" scaled="0"/>
              </a:gradFill>
            </c:spPr>
          </c:dPt>
          <c:dPt>
            <c:idx val="1"/>
            <c:spPr>
              <a:gradFill>
                <a:gsLst>
                  <a:gs pos="0">
                    <a:srgbClr val="3399FF"/>
                  </a:gs>
                  <a:gs pos="16000">
                    <a:srgbClr val="00CCCC"/>
                  </a:gs>
                  <a:gs pos="47000">
                    <a:srgbClr val="9999FF"/>
                  </a:gs>
                  <a:gs pos="60001">
                    <a:srgbClr val="2E6792"/>
                  </a:gs>
                  <a:gs pos="71001">
                    <a:srgbClr val="3333CC"/>
                  </a:gs>
                  <a:gs pos="81000">
                    <a:srgbClr val="1170FF"/>
                  </a:gs>
                  <a:gs pos="100000">
                    <a:srgbClr val="006699"/>
                  </a:gs>
                </a:gsLst>
                <a:lin ang="5400000" scaled="0"/>
              </a:gradFill>
            </c:spPr>
          </c:dPt>
          <c:dPt>
            <c:idx val="2"/>
            <c:spPr>
              <a:gradFill>
                <a:gsLst>
                  <a:gs pos="0">
                    <a:srgbClr val="3399FF"/>
                  </a:gs>
                  <a:gs pos="16000">
                    <a:srgbClr val="00CCCC"/>
                  </a:gs>
                  <a:gs pos="47000">
                    <a:srgbClr val="9999FF"/>
                  </a:gs>
                  <a:gs pos="60001">
                    <a:srgbClr val="2E6792"/>
                  </a:gs>
                  <a:gs pos="71001">
                    <a:srgbClr val="3333CC"/>
                  </a:gs>
                  <a:gs pos="81000">
                    <a:srgbClr val="1170FF"/>
                  </a:gs>
                  <a:gs pos="100000">
                    <a:srgbClr val="006699"/>
                  </a:gs>
                </a:gsLst>
                <a:lin ang="5400000" scaled="0"/>
              </a:gradFill>
            </c:spPr>
          </c:dPt>
          <c:dPt>
            <c:idx val="3"/>
            <c:spPr>
              <a:gradFill>
                <a:gsLst>
                  <a:gs pos="0">
                    <a:srgbClr val="3399FF"/>
                  </a:gs>
                  <a:gs pos="16000">
                    <a:srgbClr val="00CCCC"/>
                  </a:gs>
                  <a:gs pos="47000">
                    <a:srgbClr val="9999FF"/>
                  </a:gs>
                  <a:gs pos="60001">
                    <a:srgbClr val="2E6792"/>
                  </a:gs>
                  <a:gs pos="71001">
                    <a:srgbClr val="3333CC"/>
                  </a:gs>
                  <a:gs pos="81000">
                    <a:srgbClr val="1170FF"/>
                  </a:gs>
                  <a:gs pos="100000">
                    <a:srgbClr val="006699"/>
                  </a:gs>
                </a:gsLst>
                <a:lin ang="5400000" scaled="0"/>
              </a:gradFill>
            </c:spPr>
          </c:dPt>
          <c:cat>
            <c:strRef>
              <c:f>Лист1!$A$2:$A$5</c:f>
              <c:strCache>
                <c:ptCount val="4"/>
                <c:pt idx="0">
                  <c:v>2019 год (I чтение)</c:v>
                </c:pt>
                <c:pt idx="1">
                  <c:v>Проект 2020</c:v>
                </c:pt>
                <c:pt idx="2">
                  <c:v>Проект 2021</c:v>
                </c:pt>
                <c:pt idx="3">
                  <c:v>Проект 2022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3332.5</c:v>
                </c:pt>
                <c:pt idx="1">
                  <c:v>3764</c:v>
                </c:pt>
                <c:pt idx="2">
                  <c:v>3967.2</c:v>
                </c:pt>
                <c:pt idx="3">
                  <c:v>4165.6000000000004</c:v>
                </c:pt>
              </c:numCache>
            </c:numRef>
          </c:val>
        </c:ser>
        <c:dLbls/>
        <c:shape val="box"/>
        <c:axId val="127396480"/>
        <c:axId val="127611264"/>
        <c:axId val="0"/>
      </c:bar3DChart>
      <c:catAx>
        <c:axId val="127396480"/>
        <c:scaling>
          <c:orientation val="minMax"/>
        </c:scaling>
        <c:delete val="1"/>
        <c:axPos val="b"/>
        <c:tickLblPos val="none"/>
        <c:crossAx val="127611264"/>
        <c:crosses val="autoZero"/>
        <c:auto val="1"/>
        <c:lblAlgn val="ctr"/>
        <c:lblOffset val="100"/>
      </c:catAx>
      <c:valAx>
        <c:axId val="127611264"/>
        <c:scaling>
          <c:orientation val="minMax"/>
        </c:scaling>
        <c:delete val="1"/>
        <c:axPos val="l"/>
        <c:numFmt formatCode="#,##0.0" sourceLinked="1"/>
        <c:tickLblPos val="none"/>
        <c:crossAx val="127396480"/>
        <c:crosses val="autoZero"/>
        <c:crossBetween val="between"/>
      </c:valAx>
    </c:plotArea>
    <c:plotVisOnly val="1"/>
    <c:dispBlanksAs val="gap"/>
  </c:chart>
  <c:spPr>
    <a:noFill/>
  </c:spPr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0"/>
      <c:depthPercent val="100"/>
      <c:perspective val="30"/>
    </c:view3D>
    <c:backWall>
      <c:spPr>
        <a:ln>
          <a:solidFill>
            <a:schemeClr val="accent1"/>
          </a:solidFill>
        </a:ln>
      </c:spPr>
    </c:backWall>
    <c:plotArea>
      <c:layout>
        <c:manualLayout>
          <c:layoutTarget val="inner"/>
          <c:xMode val="edge"/>
          <c:yMode val="edge"/>
          <c:x val="0.13245672152594629"/>
          <c:y val="0.10666397887360639"/>
          <c:w val="0.83528284203826897"/>
          <c:h val="0.73531463511920003"/>
        </c:manualLayout>
      </c:layout>
      <c:bar3DChart>
        <c:barDir val="col"/>
        <c:grouping val="stacked"/>
        <c:ser>
          <c:idx val="1"/>
          <c:order val="0"/>
          <c:tx>
            <c:strRef>
              <c:f>Sheet1!$A$2</c:f>
              <c:strCache>
                <c:ptCount val="1"/>
                <c:pt idx="0">
                  <c:v>Расходы за счет собственных доходов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43000"/>
                    <a:satMod val="165000"/>
                  </a:schemeClr>
                </a:gs>
                <a:gs pos="55000">
                  <a:schemeClr val="accent2">
                    <a:tint val="83000"/>
                    <a:satMod val="155000"/>
                  </a:schemeClr>
                </a:gs>
                <a:gs pos="100000">
                  <a:schemeClr val="accent2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2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dLbls>
            <c:dLbl>
              <c:idx val="0"/>
              <c:layout>
                <c:manualLayout>
                  <c:x val="-9.1240790539870407E-3"/>
                  <c:y val="-3.3352763384124531E-2"/>
                </c:manualLayout>
              </c:layout>
              <c:showVal val="1"/>
            </c:dLbl>
            <c:dLbl>
              <c:idx val="1"/>
              <c:layout>
                <c:manualLayout>
                  <c:x val="7.6283897456626429E-3"/>
                  <c:y val="-5.0561380098671831E-2"/>
                </c:manualLayout>
              </c:layout>
              <c:showVal val="1"/>
            </c:dLbl>
            <c:txPr>
              <a:bodyPr/>
              <a:lstStyle/>
              <a:p>
                <a:pPr>
                  <a:defRPr sz="1810"/>
                </a:pPr>
                <a:endParaRPr lang="ru-RU"/>
              </a:p>
            </c:txPr>
            <c:showVal val="1"/>
          </c:dLbls>
          <c:cat>
            <c:numRef>
              <c:f>Sheet1!$B$3:$C$3</c:f>
              <c:numCache>
                <c:formatCode>#,##0.0</c:formatCode>
                <c:ptCount val="2"/>
                <c:pt idx="0">
                  <c:v>3575.1</c:v>
                </c:pt>
                <c:pt idx="1">
                  <c:v>4136.3</c:v>
                </c:pt>
              </c:numCache>
            </c:numRef>
          </c:cat>
          <c:val>
            <c:numRef>
              <c:f>Sheet1!$B$2:$D$2</c:f>
              <c:numCache>
                <c:formatCode>#,##0.0</c:formatCode>
                <c:ptCount val="3"/>
                <c:pt idx="0">
                  <c:v>6778.8</c:v>
                </c:pt>
                <c:pt idx="1">
                  <c:v>7800.3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Расходы за счет безвозмездных поступлений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43000"/>
                    <a:satMod val="165000"/>
                  </a:schemeClr>
                </a:gs>
                <a:gs pos="55000">
                  <a:schemeClr val="accent5">
                    <a:tint val="83000"/>
                    <a:satMod val="155000"/>
                  </a:schemeClr>
                </a:gs>
                <a:gs pos="100000">
                  <a:schemeClr val="accent5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5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dLbls>
            <c:dLbl>
              <c:idx val="0"/>
              <c:layout/>
              <c:showVal val="1"/>
            </c:dLbl>
            <c:dLbl>
              <c:idx val="1"/>
              <c:layout/>
              <c:showVal val="1"/>
            </c:dLbl>
            <c:delete val="1"/>
          </c:dLbls>
          <c:cat>
            <c:numRef>
              <c:f>Sheet1!$B$3:$C$3</c:f>
              <c:numCache>
                <c:formatCode>#,##0.0</c:formatCode>
                <c:ptCount val="2"/>
                <c:pt idx="0">
                  <c:v>3575.1</c:v>
                </c:pt>
                <c:pt idx="1">
                  <c:v>4136.3</c:v>
                </c:pt>
              </c:numCache>
            </c:numRef>
          </c:cat>
          <c:val>
            <c:numRef>
              <c:f>Sheet1!$B$3:$D$3</c:f>
              <c:numCache>
                <c:formatCode>#,##0.0</c:formatCode>
                <c:ptCount val="3"/>
                <c:pt idx="0">
                  <c:v>3575.1</c:v>
                </c:pt>
                <c:pt idx="1">
                  <c:v>4136.3</c:v>
                </c:pt>
              </c:numCache>
            </c:numRef>
          </c:val>
        </c:ser>
        <c:ser>
          <c:idx val="0"/>
          <c:order val="2"/>
          <c:val>
            <c:numLit>
              <c:formatCode>General</c:formatCode>
              <c:ptCount val="1"/>
              <c:pt idx="0">
                <c:v>1</c:v>
              </c:pt>
            </c:numLit>
          </c:val>
        </c:ser>
        <c:dLbls/>
        <c:shape val="box"/>
        <c:axId val="140141312"/>
        <c:axId val="140142848"/>
        <c:axId val="0"/>
      </c:bar3DChart>
      <c:catAx>
        <c:axId val="140141312"/>
        <c:scaling>
          <c:orientation val="minMax"/>
        </c:scaling>
        <c:delete val="1"/>
        <c:axPos val="b"/>
        <c:numFmt formatCode="#,##0.0" sourceLinked="1"/>
        <c:tickLblPos val="none"/>
        <c:crossAx val="140142848"/>
        <c:crossesAt val="0"/>
        <c:auto val="1"/>
        <c:lblAlgn val="ctr"/>
        <c:lblOffset val="100"/>
        <c:tickLblSkip val="1"/>
        <c:tickMarkSkip val="1"/>
      </c:catAx>
      <c:valAx>
        <c:axId val="140142848"/>
        <c:scaling>
          <c:orientation val="minMax"/>
        </c:scaling>
        <c:axPos val="l"/>
        <c:numFmt formatCode="#,##0" sourceLinked="0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92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40141312"/>
        <c:crosses val="autoZero"/>
        <c:crossBetween val="between"/>
      </c:valAx>
      <c:spPr>
        <a:ln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99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3.7044842518137423E-2"/>
          <c:y val="0"/>
          <c:w val="0.87734414410482142"/>
          <c:h val="0.70237097777231616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cat>
            <c:strRef>
              <c:f>Лист1!$A$2:$A$16</c:f>
              <c:strCache>
                <c:ptCount val="15"/>
                <c:pt idx="0">
                  <c:v>ОБЩЕГОСУДАРСТВЕННЫЕ ВОПРОСЫ</c:v>
                </c:pt>
                <c:pt idx="2">
                  <c:v>НАЦИОНАЛЬНАЯ ОБОРОНА</c:v>
                </c:pt>
                <c:pt idx="4">
                  <c:v>НАЦИОНАЛЬНАЯ БЕЗОПАСНОСТЬ И ПРАВООХРАНИТЕЛЬНАЯ ДЕЯТЕЛЬНОСТЬ</c:v>
                </c:pt>
                <c:pt idx="6">
                  <c:v>НАЦИОНАЛЬНАЯ ЭКОНОМИКА</c:v>
                </c:pt>
                <c:pt idx="8">
                  <c:v>ЖИЛИЩНО-КОММУНАЛЬНОЕ ХОЗЯЙСТВО</c:v>
                </c:pt>
                <c:pt idx="10">
                  <c:v>ОБРАЗОВАНИЕ</c:v>
                </c:pt>
                <c:pt idx="12">
                  <c:v>КУЛЬТУРА, КИНЕМАТОГРАФИЯ</c:v>
                </c:pt>
                <c:pt idx="14">
                  <c:v>СОЦИАЛЬНАЯ ПОЛИТИКА</c:v>
                </c:pt>
              </c:strCache>
            </c:strRef>
          </c:cat>
          <c:val>
            <c:numRef>
              <c:f>Лист1!$B$2:$B$16</c:f>
              <c:numCache>
                <c:formatCode>#,##0.0</c:formatCode>
                <c:ptCount val="15"/>
                <c:pt idx="0">
                  <c:v>4596.8999999999996</c:v>
                </c:pt>
                <c:pt idx="2">
                  <c:v>208.2</c:v>
                </c:pt>
                <c:pt idx="4">
                  <c:v>21.3</c:v>
                </c:pt>
                <c:pt idx="6">
                  <c:v>15</c:v>
                </c:pt>
                <c:pt idx="8">
                  <c:v>580.29999999999995</c:v>
                </c:pt>
                <c:pt idx="10">
                  <c:v>10</c:v>
                </c:pt>
                <c:pt idx="12">
                  <c:v>4726.8999999999996</c:v>
                </c:pt>
                <c:pt idx="14">
                  <c:v>195.3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 год</c:v>
                </c:pt>
              </c:strCache>
            </c:strRef>
          </c:tx>
          <c:spPr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  <a:tileRect/>
            </a:gradFill>
          </c:spPr>
          <c:dLbls>
            <c:dLbl>
              <c:idx val="12"/>
              <c:layout>
                <c:manualLayout>
                  <c:x val="0"/>
                  <c:y val="-2.3646472207016492E-2"/>
                </c:manualLayout>
              </c:layout>
              <c:showVal val="1"/>
            </c:dLbl>
            <c:showVal val="1"/>
          </c:dLbls>
          <c:cat>
            <c:strRef>
              <c:f>Лист1!$A$2:$A$16</c:f>
              <c:strCache>
                <c:ptCount val="15"/>
                <c:pt idx="0">
                  <c:v>ОБЩЕГОСУДАРСТВЕННЫЕ ВОПРОСЫ</c:v>
                </c:pt>
                <c:pt idx="2">
                  <c:v>НАЦИОНАЛЬНАЯ ОБОРОНА</c:v>
                </c:pt>
                <c:pt idx="4">
                  <c:v>НАЦИОНАЛЬНАЯ БЕЗОПАСНОСТЬ И ПРАВООХРАНИТЕЛЬНАЯ ДЕЯТЕЛЬНОСТЬ</c:v>
                </c:pt>
                <c:pt idx="6">
                  <c:v>НАЦИОНАЛЬНАЯ ЭКОНОМИКА</c:v>
                </c:pt>
                <c:pt idx="8">
                  <c:v>ЖИЛИЩНО-КОММУНАЛЬНОЕ ХОЗЯЙСТВО</c:v>
                </c:pt>
                <c:pt idx="10">
                  <c:v>ОБРАЗОВАНИЕ</c:v>
                </c:pt>
                <c:pt idx="12">
                  <c:v>КУЛЬТУРА, КИНЕМАТОГРАФИЯ</c:v>
                </c:pt>
                <c:pt idx="14">
                  <c:v>СОЦИАЛЬНАЯ ПОЛИТИКА</c:v>
                </c:pt>
              </c:strCache>
            </c:strRef>
          </c:cat>
          <c:val>
            <c:numRef>
              <c:f>Лист1!$C$2:$C$16</c:f>
              <c:numCache>
                <c:formatCode>#,##0.0</c:formatCode>
                <c:ptCount val="15"/>
                <c:pt idx="0">
                  <c:v>4838.2</c:v>
                </c:pt>
                <c:pt idx="2">
                  <c:v>208</c:v>
                </c:pt>
                <c:pt idx="4">
                  <c:v>53</c:v>
                </c:pt>
                <c:pt idx="6">
                  <c:v>10</c:v>
                </c:pt>
                <c:pt idx="8">
                  <c:v>841.6</c:v>
                </c:pt>
                <c:pt idx="10">
                  <c:v>10.3</c:v>
                </c:pt>
                <c:pt idx="12">
                  <c:v>5775.1</c:v>
                </c:pt>
                <c:pt idx="14">
                  <c:v>200.4</c:v>
                </c:pt>
              </c:numCache>
            </c:numRef>
          </c:val>
        </c:ser>
        <c:dLbls/>
        <c:gapWidth val="0"/>
        <c:overlap val="-43"/>
        <c:axId val="140276480"/>
        <c:axId val="140278400"/>
      </c:barChart>
      <c:catAx>
        <c:axId val="140276480"/>
        <c:scaling>
          <c:orientation val="minMax"/>
        </c:scaling>
        <c:axPos val="b"/>
        <c:numFmt formatCode="@" sourceLinked="0"/>
        <c:tickLblPos val="nextTo"/>
        <c:txPr>
          <a:bodyPr rot="-5400000" vert="horz" anchor="ctr" anchorCtr="0"/>
          <a:lstStyle/>
          <a:p>
            <a:pPr>
              <a:defRPr sz="800" b="1" i="0" cap="none" spc="10" normalizeH="1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pPr>
            <a:endParaRPr lang="ru-RU"/>
          </a:p>
        </c:txPr>
        <c:crossAx val="140278400"/>
        <c:crosses val="autoZero"/>
        <c:auto val="1"/>
        <c:lblAlgn val="ctr"/>
        <c:lblOffset val="100"/>
      </c:catAx>
      <c:valAx>
        <c:axId val="140278400"/>
        <c:scaling>
          <c:orientation val="minMax"/>
        </c:scaling>
        <c:delete val="1"/>
        <c:axPos val="l"/>
        <c:majorGridlines>
          <c:spPr>
            <a:ln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</a:ln>
          </c:spPr>
        </c:majorGridlines>
        <c:numFmt formatCode="#,##0.0" sourceLinked="1"/>
        <c:tickLblPos val="none"/>
        <c:crossAx val="140276480"/>
        <c:crosses val="autoZero"/>
        <c:crossBetween val="between"/>
      </c:valAx>
      <c:spPr>
        <a:noFill/>
        <a:ln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</c:spPr>
    </c:plotArea>
    <c:legend>
      <c:legendPos val="r"/>
      <c:layout>
        <c:manualLayout>
          <c:xMode val="edge"/>
          <c:yMode val="edge"/>
          <c:x val="0.83410793846789777"/>
          <c:y val="0.10692357534659769"/>
          <c:w val="0.14862924424439825"/>
          <c:h val="0.12171118533993201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8"/>
  <c:chart>
    <c:title>
      <c:tx>
        <c:rich>
          <a:bodyPr/>
          <a:lstStyle/>
          <a:p>
            <a:pPr>
              <a:defRPr/>
            </a:pPr>
            <a:r>
              <a:rPr lang="ru-RU"/>
              <a:t>2020 год</a:t>
            </a:r>
          </a:p>
        </c:rich>
      </c:tx>
      <c:layout/>
    </c:title>
    <c:view3D>
      <c:rotX val="30"/>
      <c:rotY val="16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explosion val="16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</a:t>
                    </a:r>
                    <a:r>
                      <a:rPr lang="ru-RU" dirty="0" smtClean="0"/>
                      <a:t>0,6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2,0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0</a:t>
                    </a:r>
                    <a:r>
                      <a:rPr lang="ru-RU" smtClean="0"/>
                      <a:t>,5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Percent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0</a:t>
                    </a:r>
                    <a:r>
                      <a:rPr lang="ru-RU" smtClean="0"/>
                      <a:t>,1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Percent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0</a:t>
                    </a:r>
                    <a:r>
                      <a:rPr lang="ru-RU" smtClean="0"/>
                      <a:t>,1</a:t>
                    </a:r>
                    <a:r>
                      <a:rPr lang="en-US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ru-RU" smtClean="0"/>
                      <a:t>1,7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Percent val="1"/>
            </c:dLbl>
            <c:showPercent val="1"/>
            <c:showLeaderLines val="1"/>
          </c:dLbls>
          <c:cat>
            <c:strRef>
              <c:f>Лист1!$A$2:$A$9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</c:strCache>
            </c:strRef>
          </c:cat>
          <c:val>
            <c:numRef>
              <c:f>Лист1!$B$2:$B$9</c:f>
              <c:numCache>
                <c:formatCode>#,##0.0</c:formatCode>
                <c:ptCount val="8"/>
                <c:pt idx="0">
                  <c:v>4838.2</c:v>
                </c:pt>
                <c:pt idx="1">
                  <c:v>208</c:v>
                </c:pt>
                <c:pt idx="2">
                  <c:v>53</c:v>
                </c:pt>
                <c:pt idx="3">
                  <c:v>10</c:v>
                </c:pt>
                <c:pt idx="4">
                  <c:v>841.6</c:v>
                </c:pt>
                <c:pt idx="5">
                  <c:v>10.3</c:v>
                </c:pt>
                <c:pt idx="6">
                  <c:v>5775.1</c:v>
                </c:pt>
                <c:pt idx="7">
                  <c:v>200.4</c:v>
                </c:pt>
              </c:numCache>
            </c:numRef>
          </c:val>
        </c:ser>
        <c:dLbls/>
      </c:pie3DChart>
    </c:plotArea>
    <c:legend>
      <c:legendPos val="r"/>
      <c:layout/>
      <c:txPr>
        <a:bodyPr/>
        <a:lstStyle/>
        <a:p>
          <a:pPr>
            <a:defRPr sz="80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4" name="Line 3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0" y="-2204864"/>
          <a:ext cx="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9050">
          <a:solidFill>
            <a:srgbClr val="333399"/>
          </a:solidFill>
          <a:prstDash val="lgDash"/>
          <a:round/>
          <a:headEnd/>
          <a:tailEnd type="stealth" w="med" len="med"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0.50335</cdr:x>
      <cdr:y>0.18479</cdr:y>
    </cdr:from>
    <cdr:to>
      <cdr:x>0.62829</cdr:x>
      <cdr:y>0.25586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604658" y="928694"/>
          <a:ext cx="1143008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0.50022</cdr:x>
      <cdr:y>0.32693</cdr:y>
    </cdr:from>
    <cdr:to>
      <cdr:x>0.60955</cdr:x>
      <cdr:y>0.38379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576084" y="1643074"/>
          <a:ext cx="1000132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0.50803</cdr:x>
      <cdr:y>0.32693</cdr:y>
    </cdr:from>
    <cdr:to>
      <cdr:x>0.59393</cdr:x>
      <cdr:y>0.38379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647522" y="1643074"/>
          <a:ext cx="785818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0.41178</cdr:x>
      <cdr:y>0.30568</cdr:y>
    </cdr:from>
    <cdr:to>
      <cdr:x>0.48308</cdr:x>
      <cdr:y>0.35981</cdr:y>
    </cdr:to>
    <cdr:cxnSp macro="">
      <cdr:nvCxnSpPr>
        <cdr:cNvPr id="7" name="Прямая со стрелкой 6"/>
        <cdr:cNvCxnSpPr/>
      </cdr:nvCxnSpPr>
      <cdr:spPr>
        <a:xfrm xmlns:a="http://schemas.openxmlformats.org/drawingml/2006/main" flipV="1">
          <a:off x="3520704" y="1291121"/>
          <a:ext cx="609600" cy="22860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0.41178</cdr:x>
      <cdr:y>0.25156</cdr:y>
    </cdr:from>
    <cdr:to>
      <cdr:x>0.51873</cdr:x>
      <cdr:y>0.30568</cdr:y>
    </cdr:to>
    <cdr:sp macro="" textlink="">
      <cdr:nvSpPr>
        <cdr:cNvPr id="10" name="TextBox 9"/>
        <cdr:cNvSpPr txBox="1"/>
      </cdr:nvSpPr>
      <cdr:spPr>
        <a:xfrm xmlns:a="http://schemas.openxmlformats.org/drawingml/2006/main" rot="20417425">
          <a:off x="3520704" y="1062521"/>
          <a:ext cx="9144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 smtClean="0">
              <a:latin typeface="Times New Roman" pitchFamily="18" charset="0"/>
              <a:cs typeface="Times New Roman" pitchFamily="18" charset="0"/>
            </a:rPr>
            <a:t>112,7</a:t>
          </a:r>
          <a:r>
            <a:rPr lang="ru-RU" sz="1100" b="1" dirty="0" smtClean="0">
              <a:latin typeface="Times New Roman" pitchFamily="18" charset="0"/>
              <a:cs typeface="Times New Roman" pitchFamily="18" charset="0"/>
            </a:rPr>
            <a:t>%</a:t>
          </a:r>
          <a:endParaRPr lang="ru-RU" sz="11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0.42961</cdr:x>
      <cdr:y>0.50414</cdr:y>
    </cdr:from>
    <cdr:to>
      <cdr:x>0.50882</cdr:x>
      <cdr:y>0.5763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3673124" y="2129335"/>
          <a:ext cx="677238" cy="3047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 smtClean="0">
              <a:latin typeface="Times New Roman" pitchFamily="18" charset="0"/>
              <a:cs typeface="Times New Roman" pitchFamily="18" charset="0"/>
            </a:rPr>
            <a:t>98,2%</a:t>
          </a:r>
          <a:endParaRPr lang="ru-RU" sz="11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0.00061</cdr:x>
      <cdr:y>0.00992</cdr:y>
    </cdr:from>
    <cdr:to>
      <cdr:x>0.24673</cdr:x>
      <cdr:y>0.27302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5670" y="68677"/>
          <a:ext cx="2320790" cy="1460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0.57546</cdr:x>
      <cdr:y>0.00069</cdr:y>
    </cdr:from>
    <cdr:to>
      <cdr:x>0.89102</cdr:x>
      <cdr:y>0.12377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5336343" y="9344"/>
          <a:ext cx="2887404" cy="690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0.75244</cdr:x>
      <cdr:y>0.39489</cdr:y>
    </cdr:from>
    <cdr:to>
      <cdr:x>0.99325</cdr:x>
      <cdr:y>0.59861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6951582" y="2208451"/>
          <a:ext cx="2278396" cy="11361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0.04829</cdr:x>
      <cdr:y>0.5034</cdr:y>
    </cdr:from>
    <cdr:to>
      <cdr:x>0.28696</cdr:x>
      <cdr:y>0.63189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474540" y="2815354"/>
          <a:ext cx="2214376" cy="7132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0.12441</cdr:x>
      <cdr:y>0.64286</cdr:y>
    </cdr:from>
    <cdr:to>
      <cdr:x>0.36276</cdr:x>
      <cdr:y>0.84218</cdr:y>
    </cdr:to>
    <cdr:sp macro="" textlink="">
      <cdr:nvSpPr>
        <cdr:cNvPr id="33" name="TextBox 32"/>
        <cdr:cNvSpPr txBox="1"/>
      </cdr:nvSpPr>
      <cdr:spPr>
        <a:xfrm xmlns:a="http://schemas.openxmlformats.org/drawingml/2006/main">
          <a:off x="936104" y="3240360"/>
          <a:ext cx="1793424" cy="10046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4" name="Line 3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0" y="-2204864"/>
          <a:ext cx="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9050">
          <a:solidFill>
            <a:srgbClr val="333399"/>
          </a:solidFill>
          <a:prstDash val="lgDash"/>
          <a:round/>
          <a:headEnd/>
          <a:tailEnd type="stealth" w="med" len="med"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0.50335</cdr:x>
      <cdr:y>0.18479</cdr:y>
    </cdr:from>
    <cdr:to>
      <cdr:x>0.62829</cdr:x>
      <cdr:y>0.25586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604658" y="928694"/>
          <a:ext cx="1143008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0.50022</cdr:x>
      <cdr:y>0.32693</cdr:y>
    </cdr:from>
    <cdr:to>
      <cdr:x>0.60955</cdr:x>
      <cdr:y>0.38379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576084" y="1643074"/>
          <a:ext cx="1000132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0.50803</cdr:x>
      <cdr:y>0.32693</cdr:y>
    </cdr:from>
    <cdr:to>
      <cdr:x>0.59393</cdr:x>
      <cdr:y>0.38379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647522" y="1643074"/>
          <a:ext cx="785818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0.41178</cdr:x>
      <cdr:y>0.30568</cdr:y>
    </cdr:from>
    <cdr:to>
      <cdr:x>0.48308</cdr:x>
      <cdr:y>0.35981</cdr:y>
    </cdr:to>
    <cdr:cxnSp macro="">
      <cdr:nvCxnSpPr>
        <cdr:cNvPr id="7" name="Прямая со стрелкой 6"/>
        <cdr:cNvCxnSpPr/>
      </cdr:nvCxnSpPr>
      <cdr:spPr>
        <a:xfrm xmlns:a="http://schemas.openxmlformats.org/drawingml/2006/main" flipV="1">
          <a:off x="3520704" y="1291121"/>
          <a:ext cx="609600" cy="22860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0.41178</cdr:x>
      <cdr:y>0.25156</cdr:y>
    </cdr:from>
    <cdr:to>
      <cdr:x>0.51873</cdr:x>
      <cdr:y>0.30568</cdr:y>
    </cdr:to>
    <cdr:sp macro="" textlink="">
      <cdr:nvSpPr>
        <cdr:cNvPr id="10" name="TextBox 9"/>
        <cdr:cNvSpPr txBox="1"/>
      </cdr:nvSpPr>
      <cdr:spPr>
        <a:xfrm xmlns:a="http://schemas.openxmlformats.org/drawingml/2006/main" rot="20417425">
          <a:off x="3520704" y="1062521"/>
          <a:ext cx="9144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 smtClean="0">
              <a:latin typeface="Times New Roman" pitchFamily="18" charset="0"/>
              <a:cs typeface="Times New Roman" pitchFamily="18" charset="0"/>
            </a:rPr>
            <a:t>112,7%</a:t>
          </a:r>
          <a:endParaRPr lang="ru-RU" sz="11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0.41046</cdr:x>
      <cdr:y>0.50353</cdr:y>
    </cdr:from>
    <cdr:to>
      <cdr:x>0.48967</cdr:x>
      <cdr:y>0.57569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3509375" y="2126740"/>
          <a:ext cx="677238" cy="3047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 smtClean="0">
              <a:latin typeface="Times New Roman" pitchFamily="18" charset="0"/>
              <a:cs typeface="Times New Roman" pitchFamily="18" charset="0"/>
            </a:rPr>
            <a:t>105,4%</a:t>
          </a:r>
          <a:endParaRPr lang="ru-RU" sz="11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0.27433</cdr:x>
      <cdr:y>0.87336</cdr:y>
    </cdr:from>
    <cdr:to>
      <cdr:x>0.44366</cdr:x>
      <cdr:y>0.96357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345481" y="3688808"/>
          <a:ext cx="14478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 smtClean="0">
              <a:latin typeface="Arial" pitchFamily="34" charset="0"/>
              <a:cs typeface="Arial" pitchFamily="34" charset="0"/>
            </a:rPr>
            <a:t>2019 год (</a:t>
          </a:r>
          <a:r>
            <a:rPr lang="en-US" sz="1100" b="1" dirty="0" smtClean="0">
              <a:latin typeface="Arial" pitchFamily="34" charset="0"/>
              <a:cs typeface="Arial" pitchFamily="34" charset="0"/>
            </a:rPr>
            <a:t>I</a:t>
          </a:r>
          <a:r>
            <a:rPr lang="ru-RU" b="1" dirty="0">
              <a:latin typeface="Arial" pitchFamily="34" charset="0"/>
              <a:cs typeface="Arial" pitchFamily="34" charset="0"/>
            </a:rPr>
            <a:t> </a:t>
          </a:r>
          <a:r>
            <a:rPr lang="ru-RU" b="1" dirty="0" smtClean="0">
              <a:latin typeface="Arial" pitchFamily="34" charset="0"/>
              <a:cs typeface="Arial" pitchFamily="34" charset="0"/>
            </a:rPr>
            <a:t>чтение)</a:t>
          </a:r>
          <a:endParaRPr lang="ru-RU" sz="1100" b="1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0.80426</cdr:x>
      <cdr:y>0.1878</cdr:y>
    </cdr:from>
    <cdr:to>
      <cdr:x>0.9697</cdr:x>
      <cdr:y>0.31409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6876333" y="793208"/>
          <a:ext cx="1414526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За счет собственных доходов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0.77342</cdr:x>
      <cdr:y>0.22388</cdr:y>
    </cdr:from>
    <cdr:to>
      <cdr:x>0.80426</cdr:x>
      <cdr:y>0.25996</cdr:y>
    </cdr:to>
    <cdr:sp macro="" textlink="">
      <cdr:nvSpPr>
        <cdr:cNvPr id="12" name="Скругленный прямоугольник 11"/>
        <cdr:cNvSpPr/>
      </cdr:nvSpPr>
      <cdr:spPr>
        <a:xfrm xmlns:a="http://schemas.openxmlformats.org/drawingml/2006/main">
          <a:off x="6612681" y="945608"/>
          <a:ext cx="263652" cy="152400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2">
            <a:lumMod val="60000"/>
            <a:lumOff val="4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0.77342</cdr:x>
      <cdr:y>0.3571</cdr:y>
    </cdr:from>
    <cdr:to>
      <cdr:x>0.80426</cdr:x>
      <cdr:y>0.39318</cdr:y>
    </cdr:to>
    <cdr:sp macro="" textlink="">
      <cdr:nvSpPr>
        <cdr:cNvPr id="13" name="Скругленный прямоугольник 12"/>
        <cdr:cNvSpPr/>
      </cdr:nvSpPr>
      <cdr:spPr>
        <a:xfrm xmlns:a="http://schemas.openxmlformats.org/drawingml/2006/main">
          <a:off x="6612681" y="1508285"/>
          <a:ext cx="263652" cy="152400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tx1">
            <a:lumMod val="50000"/>
            <a:lumOff val="5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0.29215</cdr:x>
      <cdr:y>0.79796</cdr:y>
    </cdr:from>
    <cdr:to>
      <cdr:x>0.40801</cdr:x>
      <cdr:y>0.87013</cdr:y>
    </cdr:to>
    <cdr:sp macro="" textlink="">
      <cdr:nvSpPr>
        <cdr:cNvPr id="14" name="Прямоугольник 13"/>
        <cdr:cNvSpPr/>
      </cdr:nvSpPr>
      <cdr:spPr>
        <a:xfrm xmlns:a="http://schemas.openxmlformats.org/drawingml/2006/main">
          <a:off x="2497889" y="3370348"/>
          <a:ext cx="990592" cy="304824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Arial" pitchFamily="34" charset="0"/>
              <a:cs typeface="Arial" pitchFamily="34" charset="0"/>
            </a:rPr>
            <a:t>10 </a:t>
          </a:r>
          <a:r>
            <a:rPr lang="ru-RU" sz="1400" b="1" dirty="0" smtClean="0">
              <a:latin typeface="Arial" pitchFamily="34" charset="0"/>
              <a:cs typeface="Arial" pitchFamily="34" charset="0"/>
            </a:rPr>
            <a:t>353,9</a:t>
          </a:r>
          <a:endParaRPr lang="ru-RU" sz="1400" b="1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0.49023</cdr:x>
      <cdr:y>0.80119</cdr:y>
    </cdr:from>
    <cdr:to>
      <cdr:x>0.60609</cdr:x>
      <cdr:y>0.87336</cdr:y>
    </cdr:to>
    <cdr:sp macro="" textlink="">
      <cdr:nvSpPr>
        <cdr:cNvPr id="15" name="Прямоугольник 14"/>
        <cdr:cNvSpPr/>
      </cdr:nvSpPr>
      <cdr:spPr>
        <a:xfrm xmlns:a="http://schemas.openxmlformats.org/drawingml/2006/main">
          <a:off x="4191426" y="3383984"/>
          <a:ext cx="990592" cy="304824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latin typeface="Arial" pitchFamily="34" charset="0"/>
              <a:cs typeface="Arial" pitchFamily="34" charset="0"/>
            </a:rPr>
            <a:t>11 </a:t>
          </a:r>
          <a:r>
            <a:rPr lang="ru-RU" sz="1400" b="1" dirty="0" smtClean="0">
              <a:latin typeface="Arial" pitchFamily="34" charset="0"/>
              <a:cs typeface="Arial" pitchFamily="34" charset="0"/>
            </a:rPr>
            <a:t>936,6</a:t>
          </a:r>
          <a:endParaRPr lang="ru-RU" sz="1400" b="1" dirty="0">
            <a:latin typeface="Arial" pitchFamily="34" charset="0"/>
            <a:cs typeface="Arial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D5A74-955F-489C-A5CA-13E81671426F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2F85F8-5323-4E55-84F4-E6B1023F42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2891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F85F8-5323-4E55-84F4-E6B1023F425F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6070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12/11/2019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12/11/2019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12/11/2019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12/11/2019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03" r:id="rId1"/>
    <p:sldLayoutId id="2147484804" r:id="rId2"/>
    <p:sldLayoutId id="2147484805" r:id="rId3"/>
    <p:sldLayoutId id="2147484806" r:id="rId4"/>
    <p:sldLayoutId id="2147484807" r:id="rId5"/>
    <p:sldLayoutId id="2147484808" r:id="rId6"/>
    <p:sldLayoutId id="2147484809" r:id="rId7"/>
    <p:sldLayoutId id="2147484810" r:id="rId8"/>
    <p:sldLayoutId id="2147484811" r:id="rId9"/>
    <p:sldLayoutId id="2147484812" r:id="rId10"/>
    <p:sldLayoutId id="214748481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100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83.png"/><Relationship Id="rId17" Type="http://schemas.openxmlformats.org/officeDocument/2006/relationships/chart" Target="../charts/chart2.xml"/><Relationship Id="rId2" Type="http://schemas.openxmlformats.org/officeDocument/2006/relationships/image" Target="../media/image2.png"/><Relationship Id="rId16" Type="http://schemas.openxmlformats.org/officeDocument/2006/relationships/image" Target="../media/image10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11" Type="http://schemas.openxmlformats.org/officeDocument/2006/relationships/image" Target="../media/image82.png"/><Relationship Id="rId5" Type="http://schemas.openxmlformats.org/officeDocument/2006/relationships/image" Target="../media/image18.png"/><Relationship Id="rId15" Type="http://schemas.openxmlformats.org/officeDocument/2006/relationships/image" Target="../media/image101.png"/><Relationship Id="rId10" Type="http://schemas.openxmlformats.org/officeDocument/2006/relationships/image" Target="../media/image81.png"/><Relationship Id="rId4" Type="http://schemas.openxmlformats.org/officeDocument/2006/relationships/image" Target="../media/image17.png"/><Relationship Id="rId9" Type="http://schemas.openxmlformats.org/officeDocument/2006/relationships/image" Target="../media/image80.png"/><Relationship Id="rId1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105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83.png"/><Relationship Id="rId2" Type="http://schemas.openxmlformats.org/officeDocument/2006/relationships/image" Target="../media/image2.png"/><Relationship Id="rId16" Type="http://schemas.openxmlformats.org/officeDocument/2006/relationships/image" Target="../media/image10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11" Type="http://schemas.openxmlformats.org/officeDocument/2006/relationships/image" Target="../media/image82.png"/><Relationship Id="rId5" Type="http://schemas.openxmlformats.org/officeDocument/2006/relationships/image" Target="../media/image18.png"/><Relationship Id="rId15" Type="http://schemas.openxmlformats.org/officeDocument/2006/relationships/chart" Target="../charts/chart4.xml"/><Relationship Id="rId10" Type="http://schemas.openxmlformats.org/officeDocument/2006/relationships/image" Target="../media/image81.png"/><Relationship Id="rId4" Type="http://schemas.openxmlformats.org/officeDocument/2006/relationships/image" Target="../media/image17.png"/><Relationship Id="rId9" Type="http://schemas.openxmlformats.org/officeDocument/2006/relationships/image" Target="../media/image80.png"/><Relationship Id="rId14" Type="http://schemas.openxmlformats.org/officeDocument/2006/relationships/image" Target="../media/image10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105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8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11" Type="http://schemas.openxmlformats.org/officeDocument/2006/relationships/image" Target="../media/image82.png"/><Relationship Id="rId5" Type="http://schemas.openxmlformats.org/officeDocument/2006/relationships/image" Target="../media/image18.png"/><Relationship Id="rId10" Type="http://schemas.openxmlformats.org/officeDocument/2006/relationships/image" Target="../media/image81.png"/><Relationship Id="rId4" Type="http://schemas.openxmlformats.org/officeDocument/2006/relationships/image" Target="../media/image17.png"/><Relationship Id="rId9" Type="http://schemas.openxmlformats.org/officeDocument/2006/relationships/image" Target="../media/image80.png"/><Relationship Id="rId14" Type="http://schemas.openxmlformats.org/officeDocument/2006/relationships/image" Target="../media/image10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17.png"/><Relationship Id="rId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23.png"/><Relationship Id="rId9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110.png"/><Relationship Id="rId18" Type="http://schemas.openxmlformats.org/officeDocument/2006/relationships/chart" Target="../charts/chart7.xml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109.png"/><Relationship Id="rId17" Type="http://schemas.openxmlformats.org/officeDocument/2006/relationships/image" Target="../media/image26.png"/><Relationship Id="rId2" Type="http://schemas.openxmlformats.org/officeDocument/2006/relationships/image" Target="../media/image2.png"/><Relationship Id="rId16" Type="http://schemas.openxmlformats.org/officeDocument/2006/relationships/image" Target="../media/image1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112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1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2.png"/><Relationship Id="rId16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jpe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3" Type="http://schemas.openxmlformats.org/officeDocument/2006/relationships/image" Target="../media/image16.png"/><Relationship Id="rId21" Type="http://schemas.openxmlformats.org/officeDocument/2006/relationships/image" Target="../media/image38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4.png"/><Relationship Id="rId2" Type="http://schemas.openxmlformats.org/officeDocument/2006/relationships/image" Target="../media/image2.png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32.png"/><Relationship Id="rId10" Type="http://schemas.openxmlformats.org/officeDocument/2006/relationships/image" Target="../media/image23.png"/><Relationship Id="rId19" Type="http://schemas.openxmlformats.org/officeDocument/2006/relationships/image" Target="../media/image36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31.png"/><Relationship Id="rId22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3" Type="http://schemas.openxmlformats.org/officeDocument/2006/relationships/image" Target="../media/image16.png"/><Relationship Id="rId21" Type="http://schemas.openxmlformats.org/officeDocument/2006/relationships/image" Target="../media/image2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43.png"/><Relationship Id="rId2" Type="http://schemas.openxmlformats.org/officeDocument/2006/relationships/image" Target="../media/image2.png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41.png"/><Relationship Id="rId10" Type="http://schemas.openxmlformats.org/officeDocument/2006/relationships/image" Target="../media/image23.png"/><Relationship Id="rId19" Type="http://schemas.openxmlformats.org/officeDocument/2006/relationships/image" Target="../media/image45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51.png"/><Relationship Id="rId26" Type="http://schemas.openxmlformats.org/officeDocument/2006/relationships/image" Target="../media/image59.png"/><Relationship Id="rId3" Type="http://schemas.openxmlformats.org/officeDocument/2006/relationships/image" Target="../media/image16.png"/><Relationship Id="rId21" Type="http://schemas.openxmlformats.org/officeDocument/2006/relationships/image" Target="../media/image54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50.png"/><Relationship Id="rId25" Type="http://schemas.openxmlformats.org/officeDocument/2006/relationships/image" Target="../media/image58.png"/><Relationship Id="rId33" Type="http://schemas.openxmlformats.org/officeDocument/2006/relationships/image" Target="../media/image66.png"/><Relationship Id="rId2" Type="http://schemas.openxmlformats.org/officeDocument/2006/relationships/image" Target="../media/image2.png"/><Relationship Id="rId16" Type="http://schemas.openxmlformats.org/officeDocument/2006/relationships/image" Target="../media/image49.png"/><Relationship Id="rId20" Type="http://schemas.openxmlformats.org/officeDocument/2006/relationships/image" Target="../media/image53.png"/><Relationship Id="rId29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24" Type="http://schemas.openxmlformats.org/officeDocument/2006/relationships/image" Target="../media/image57.png"/><Relationship Id="rId32" Type="http://schemas.openxmlformats.org/officeDocument/2006/relationships/image" Target="../media/image65.png"/><Relationship Id="rId5" Type="http://schemas.openxmlformats.org/officeDocument/2006/relationships/image" Target="../media/image18.png"/><Relationship Id="rId15" Type="http://schemas.openxmlformats.org/officeDocument/2006/relationships/image" Target="../media/image48.png"/><Relationship Id="rId23" Type="http://schemas.openxmlformats.org/officeDocument/2006/relationships/image" Target="../media/image56.png"/><Relationship Id="rId28" Type="http://schemas.openxmlformats.org/officeDocument/2006/relationships/image" Target="../media/image61.png"/><Relationship Id="rId10" Type="http://schemas.openxmlformats.org/officeDocument/2006/relationships/image" Target="../media/image23.png"/><Relationship Id="rId19" Type="http://schemas.openxmlformats.org/officeDocument/2006/relationships/image" Target="../media/image52.png"/><Relationship Id="rId31" Type="http://schemas.openxmlformats.org/officeDocument/2006/relationships/image" Target="../media/image64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47.png"/><Relationship Id="rId22" Type="http://schemas.openxmlformats.org/officeDocument/2006/relationships/image" Target="../media/image55.png"/><Relationship Id="rId27" Type="http://schemas.openxmlformats.org/officeDocument/2006/relationships/image" Target="../media/image60.png"/><Relationship Id="rId30" Type="http://schemas.openxmlformats.org/officeDocument/2006/relationships/image" Target="../media/image6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70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6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68.png"/><Relationship Id="rId20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67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19" Type="http://schemas.openxmlformats.org/officeDocument/2006/relationships/image" Target="../media/image71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77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76.png"/><Relationship Id="rId2" Type="http://schemas.openxmlformats.org/officeDocument/2006/relationships/image" Target="../media/image2.png"/><Relationship Id="rId16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74.png"/><Relationship Id="rId10" Type="http://schemas.openxmlformats.org/officeDocument/2006/relationships/image" Target="../media/image22.png"/><Relationship Id="rId19" Type="http://schemas.openxmlformats.org/officeDocument/2006/relationships/image" Target="../media/image78.png"/><Relationship Id="rId4" Type="http://schemas.openxmlformats.org/officeDocument/2006/relationships/image" Target="../media/image73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88.png"/><Relationship Id="rId26" Type="http://schemas.openxmlformats.org/officeDocument/2006/relationships/image" Target="../media/image96.png"/><Relationship Id="rId3" Type="http://schemas.openxmlformats.org/officeDocument/2006/relationships/image" Target="../media/image16.png"/><Relationship Id="rId21" Type="http://schemas.openxmlformats.org/officeDocument/2006/relationships/image" Target="../media/image91.png"/><Relationship Id="rId7" Type="http://schemas.openxmlformats.org/officeDocument/2006/relationships/image" Target="../media/image20.png"/><Relationship Id="rId12" Type="http://schemas.openxmlformats.org/officeDocument/2006/relationships/image" Target="../media/image83.png"/><Relationship Id="rId17" Type="http://schemas.openxmlformats.org/officeDocument/2006/relationships/image" Target="../media/image87.png"/><Relationship Id="rId25" Type="http://schemas.openxmlformats.org/officeDocument/2006/relationships/image" Target="../media/image95.png"/><Relationship Id="rId2" Type="http://schemas.openxmlformats.org/officeDocument/2006/relationships/image" Target="../media/image2.png"/><Relationship Id="rId16" Type="http://schemas.openxmlformats.org/officeDocument/2006/relationships/image" Target="../media/image86.png"/><Relationship Id="rId20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11" Type="http://schemas.openxmlformats.org/officeDocument/2006/relationships/image" Target="../media/image82.png"/><Relationship Id="rId24" Type="http://schemas.openxmlformats.org/officeDocument/2006/relationships/image" Target="../media/image94.png"/><Relationship Id="rId5" Type="http://schemas.openxmlformats.org/officeDocument/2006/relationships/image" Target="../media/image18.png"/><Relationship Id="rId15" Type="http://schemas.openxmlformats.org/officeDocument/2006/relationships/image" Target="../media/image85.png"/><Relationship Id="rId23" Type="http://schemas.openxmlformats.org/officeDocument/2006/relationships/image" Target="../media/image93.png"/><Relationship Id="rId10" Type="http://schemas.openxmlformats.org/officeDocument/2006/relationships/image" Target="../media/image81.png"/><Relationship Id="rId19" Type="http://schemas.openxmlformats.org/officeDocument/2006/relationships/image" Target="../media/image89.png"/><Relationship Id="rId4" Type="http://schemas.openxmlformats.org/officeDocument/2006/relationships/image" Target="../media/image17.png"/><Relationship Id="rId9" Type="http://schemas.openxmlformats.org/officeDocument/2006/relationships/image" Target="../media/image80.png"/><Relationship Id="rId14" Type="http://schemas.openxmlformats.org/officeDocument/2006/relationships/image" Target="../media/image84.png"/><Relationship Id="rId22" Type="http://schemas.openxmlformats.org/officeDocument/2006/relationships/image" Target="../media/image92.png"/><Relationship Id="rId27" Type="http://schemas.openxmlformats.org/officeDocument/2006/relationships/image" Target="../media/image9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99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9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83.png"/><Relationship Id="rId5" Type="http://schemas.openxmlformats.org/officeDocument/2006/relationships/image" Target="../media/image79.png"/><Relationship Id="rId15" Type="http://schemas.openxmlformats.org/officeDocument/2006/relationships/chart" Target="../charts/chart1.xml"/><Relationship Id="rId10" Type="http://schemas.openxmlformats.org/officeDocument/2006/relationships/image" Target="../media/image82.png"/><Relationship Id="rId4" Type="http://schemas.openxmlformats.org/officeDocument/2006/relationships/image" Target="../media/image18.png"/><Relationship Id="rId9" Type="http://schemas.openxmlformats.org/officeDocument/2006/relationships/image" Target="../media/image81.png"/><Relationship Id="rId1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44720"/>
            <a:ext cx="9144000" cy="6857999"/>
          </a:xfrm>
          <a:prstGeom prst="rect">
            <a:avLst/>
          </a:prstGeom>
        </p:spPr>
      </p:pic>
      <p:sp>
        <p:nvSpPr>
          <p:cNvPr id="19" name="object 1"/>
          <p:cNvSpPr/>
          <p:nvPr/>
        </p:nvSpPr>
        <p:spPr>
          <a:xfrm>
            <a:off x="562356" y="816864"/>
            <a:ext cx="19811" cy="934212"/>
          </a:xfrm>
          <a:custGeom>
            <a:avLst/>
            <a:gdLst/>
            <a:ahLst/>
            <a:cxnLst/>
            <a:rect l="l" t="t" r="r" b="b"/>
            <a:pathLst>
              <a:path w="19811" h="934212">
                <a:moveTo>
                  <a:pt x="9906" y="924306"/>
                </a:moveTo>
                <a:lnTo>
                  <a:pt x="9906" y="9906"/>
                </a:lnTo>
              </a:path>
            </a:pathLst>
          </a:custGeom>
          <a:ln w="19812">
            <a:solidFill>
              <a:srgbClr val="1CADE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3" name="Imag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0200" y="3810000"/>
            <a:ext cx="3733800" cy="89916"/>
          </a:xfrm>
          <a:prstGeom prst="rect">
            <a:avLst/>
          </a:prstGeom>
        </p:spPr>
      </p:pic>
      <p:pic>
        <p:nvPicPr>
          <p:cNvPr id="4" name="Imag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0200" y="3896868"/>
            <a:ext cx="3733800" cy="192023"/>
          </a:xfrm>
          <a:prstGeom prst="rect">
            <a:avLst/>
          </a:prstGeom>
        </p:spPr>
      </p:pic>
      <p:pic>
        <p:nvPicPr>
          <p:cNvPr id="5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0200" y="4114800"/>
            <a:ext cx="3733800" cy="9144"/>
          </a:xfrm>
          <a:prstGeom prst="rect">
            <a:avLst/>
          </a:prstGeom>
        </p:spPr>
      </p:pic>
      <p:sp>
        <p:nvSpPr>
          <p:cNvPr id="20" name="object 2"/>
          <p:cNvSpPr/>
          <p:nvPr/>
        </p:nvSpPr>
        <p:spPr>
          <a:xfrm>
            <a:off x="5410200" y="4163568"/>
            <a:ext cx="1965960" cy="19812"/>
          </a:xfrm>
          <a:custGeom>
            <a:avLst/>
            <a:gdLst/>
            <a:ahLst/>
            <a:cxnLst/>
            <a:rect l="l" t="t" r="r" b="b"/>
            <a:pathLst>
              <a:path w="1965960" h="19812">
                <a:moveTo>
                  <a:pt x="0" y="19812"/>
                </a:moveTo>
                <a:lnTo>
                  <a:pt x="0" y="0"/>
                </a:lnTo>
                <a:lnTo>
                  <a:pt x="1965960" y="0"/>
                </a:lnTo>
                <a:lnTo>
                  <a:pt x="1965960" y="19812"/>
                </a:lnTo>
                <a:lnTo>
                  <a:pt x="0" y="19812"/>
                </a:lnTo>
                <a:close/>
              </a:path>
            </a:pathLst>
          </a:custGeom>
          <a:solidFill>
            <a:srgbClr val="C0504D">
              <a:alpha val="6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3"/>
          <p:cNvSpPr/>
          <p:nvPr/>
        </p:nvSpPr>
        <p:spPr>
          <a:xfrm>
            <a:off x="5410200" y="4198620"/>
            <a:ext cx="1965960" cy="9144"/>
          </a:xfrm>
          <a:custGeom>
            <a:avLst/>
            <a:gdLst/>
            <a:ahLst/>
            <a:cxnLst/>
            <a:rect l="l" t="t" r="r" b="b"/>
            <a:pathLst>
              <a:path w="1965960" h="9144">
                <a:moveTo>
                  <a:pt x="0" y="9144"/>
                </a:moveTo>
                <a:lnTo>
                  <a:pt x="0" y="0"/>
                </a:lnTo>
                <a:lnTo>
                  <a:pt x="1965960" y="0"/>
                </a:lnTo>
                <a:lnTo>
                  <a:pt x="1965960" y="9144"/>
                </a:lnTo>
                <a:lnTo>
                  <a:pt x="0" y="9144"/>
                </a:lnTo>
                <a:close/>
              </a:path>
            </a:pathLst>
          </a:custGeom>
          <a:solidFill>
            <a:srgbClr val="C0504D">
              <a:alpha val="65098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4"/>
          <p:cNvSpPr/>
          <p:nvPr/>
        </p:nvSpPr>
        <p:spPr>
          <a:xfrm>
            <a:off x="5410200" y="3962400"/>
            <a:ext cx="3063240" cy="27432"/>
          </a:xfrm>
          <a:custGeom>
            <a:avLst/>
            <a:gdLst/>
            <a:ahLst/>
            <a:cxnLst/>
            <a:rect l="l" t="t" r="r" b="b"/>
            <a:pathLst>
              <a:path w="3063240" h="27432">
                <a:moveTo>
                  <a:pt x="0" y="4572"/>
                </a:moveTo>
                <a:cubicBezTo>
                  <a:pt x="0" y="2032"/>
                  <a:pt x="2032" y="0"/>
                  <a:pt x="4445" y="0"/>
                </a:cubicBezTo>
                <a:cubicBezTo>
                  <a:pt x="4445" y="0"/>
                  <a:pt x="4445" y="0"/>
                  <a:pt x="4445" y="0"/>
                </a:cubicBezTo>
                <a:lnTo>
                  <a:pt x="4445" y="0"/>
                </a:lnTo>
                <a:lnTo>
                  <a:pt x="3058795" y="0"/>
                </a:lnTo>
                <a:cubicBezTo>
                  <a:pt x="3061208" y="0"/>
                  <a:pt x="3063240" y="2032"/>
                  <a:pt x="3063240" y="4572"/>
                </a:cubicBezTo>
                <a:cubicBezTo>
                  <a:pt x="3063240" y="4572"/>
                  <a:pt x="3063240" y="4572"/>
                  <a:pt x="3063240" y="4572"/>
                </a:cubicBezTo>
                <a:lnTo>
                  <a:pt x="3063240" y="4572"/>
                </a:lnTo>
                <a:lnTo>
                  <a:pt x="3063240" y="22860"/>
                </a:lnTo>
                <a:cubicBezTo>
                  <a:pt x="3063240" y="25527"/>
                  <a:pt x="3061208" y="27432"/>
                  <a:pt x="3058795" y="27432"/>
                </a:cubicBezTo>
                <a:cubicBezTo>
                  <a:pt x="3058795" y="27432"/>
                  <a:pt x="3058795" y="27432"/>
                  <a:pt x="3058795" y="27432"/>
                </a:cubicBezTo>
                <a:lnTo>
                  <a:pt x="3058795" y="27432"/>
                </a:lnTo>
                <a:lnTo>
                  <a:pt x="4445" y="27432"/>
                </a:lnTo>
                <a:cubicBezTo>
                  <a:pt x="2032" y="27432"/>
                  <a:pt x="0" y="25527"/>
                  <a:pt x="0" y="22860"/>
                </a:cubicBezTo>
                <a:cubicBezTo>
                  <a:pt x="0" y="22860"/>
                  <a:pt x="0" y="22860"/>
                  <a:pt x="0" y="22860"/>
                </a:cubicBezTo>
                <a:close/>
              </a:path>
            </a:pathLst>
          </a:custGeom>
          <a:solidFill>
            <a:srgbClr val="EEEC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5"/>
          <p:cNvSpPr/>
          <p:nvPr/>
        </p:nvSpPr>
        <p:spPr>
          <a:xfrm>
            <a:off x="7377684" y="4061460"/>
            <a:ext cx="1600200" cy="36576"/>
          </a:xfrm>
          <a:custGeom>
            <a:avLst/>
            <a:gdLst/>
            <a:ahLst/>
            <a:cxnLst/>
            <a:rect l="l" t="t" r="r" b="b"/>
            <a:pathLst>
              <a:path w="1600200" h="36576">
                <a:moveTo>
                  <a:pt x="0" y="6096"/>
                </a:moveTo>
                <a:cubicBezTo>
                  <a:pt x="0" y="2667"/>
                  <a:pt x="2667" y="0"/>
                  <a:pt x="5969" y="0"/>
                </a:cubicBezTo>
                <a:cubicBezTo>
                  <a:pt x="5969" y="0"/>
                  <a:pt x="5969" y="0"/>
                  <a:pt x="5969" y="0"/>
                </a:cubicBezTo>
                <a:lnTo>
                  <a:pt x="5969" y="0"/>
                </a:lnTo>
                <a:lnTo>
                  <a:pt x="1594104" y="0"/>
                </a:lnTo>
                <a:cubicBezTo>
                  <a:pt x="1597406" y="0"/>
                  <a:pt x="1600200" y="2667"/>
                  <a:pt x="1600200" y="6096"/>
                </a:cubicBezTo>
                <a:cubicBezTo>
                  <a:pt x="1600200" y="6096"/>
                  <a:pt x="1600200" y="6096"/>
                  <a:pt x="1600200" y="6096"/>
                </a:cubicBezTo>
                <a:lnTo>
                  <a:pt x="1600200" y="6096"/>
                </a:lnTo>
                <a:lnTo>
                  <a:pt x="1600200" y="30607"/>
                </a:lnTo>
                <a:cubicBezTo>
                  <a:pt x="1600200" y="33909"/>
                  <a:pt x="1597406" y="36576"/>
                  <a:pt x="1594104" y="36576"/>
                </a:cubicBezTo>
                <a:cubicBezTo>
                  <a:pt x="1594104" y="36576"/>
                  <a:pt x="1594104" y="36576"/>
                  <a:pt x="1594104" y="36576"/>
                </a:cubicBezTo>
                <a:lnTo>
                  <a:pt x="1594104" y="36576"/>
                </a:lnTo>
                <a:lnTo>
                  <a:pt x="5969" y="36576"/>
                </a:lnTo>
                <a:cubicBezTo>
                  <a:pt x="2667" y="36576"/>
                  <a:pt x="0" y="33909"/>
                  <a:pt x="0" y="30607"/>
                </a:cubicBezTo>
                <a:cubicBezTo>
                  <a:pt x="0" y="30607"/>
                  <a:pt x="0" y="30607"/>
                  <a:pt x="0" y="30607"/>
                </a:cubicBezTo>
                <a:close/>
              </a:path>
            </a:pathLst>
          </a:custGeom>
          <a:solidFill>
            <a:srgbClr val="EEEC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6" name="Image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649980"/>
            <a:ext cx="9144000" cy="243840"/>
          </a:xfrm>
          <a:prstGeom prst="rect">
            <a:avLst/>
          </a:prstGeom>
        </p:spPr>
      </p:pic>
      <p:pic>
        <p:nvPicPr>
          <p:cNvPr id="7" name="Image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674364"/>
            <a:ext cx="9144000" cy="141732"/>
          </a:xfrm>
          <a:prstGeom prst="rect">
            <a:avLst/>
          </a:prstGeom>
        </p:spPr>
      </p:pic>
      <p:pic>
        <p:nvPicPr>
          <p:cNvPr id="8" name="Image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12992" y="3643884"/>
            <a:ext cx="2731008" cy="246888"/>
          </a:xfrm>
          <a:prstGeom prst="rect">
            <a:avLst/>
          </a:prstGeom>
        </p:spPr>
      </p:pic>
      <p:pic>
        <p:nvPicPr>
          <p:cNvPr id="9" name="Image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3701796"/>
          </a:xfrm>
          <a:prstGeom prst="rect">
            <a:avLst/>
          </a:prstGeom>
        </p:spPr>
      </p:pic>
      <p:pic>
        <p:nvPicPr>
          <p:cNvPr id="10" name="Image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8320" y="3878554"/>
            <a:ext cx="7345680" cy="989863"/>
          </a:xfrm>
          <a:prstGeom prst="rect">
            <a:avLst/>
          </a:prstGeom>
        </p:spPr>
      </p:pic>
      <p:pic>
        <p:nvPicPr>
          <p:cNvPr id="13" name="Image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4336" y="5451348"/>
            <a:ext cx="6856476" cy="220980"/>
          </a:xfrm>
          <a:prstGeom prst="rect">
            <a:avLst/>
          </a:prstGeom>
        </p:spPr>
      </p:pic>
      <p:sp>
        <p:nvSpPr>
          <p:cNvPr id="24" name="object 6"/>
          <p:cNvSpPr/>
          <p:nvPr/>
        </p:nvSpPr>
        <p:spPr>
          <a:xfrm>
            <a:off x="1171956" y="5458968"/>
            <a:ext cx="6842759" cy="207264"/>
          </a:xfrm>
          <a:custGeom>
            <a:avLst/>
            <a:gdLst/>
            <a:ahLst/>
            <a:cxnLst/>
            <a:rect l="l" t="t" r="r" b="b"/>
            <a:pathLst>
              <a:path w="6842759" h="207264">
                <a:moveTo>
                  <a:pt x="2296159" y="110490"/>
                </a:moveTo>
                <a:cubicBezTo>
                  <a:pt x="2293493" y="110490"/>
                  <a:pt x="2291334" y="110617"/>
                  <a:pt x="2289809" y="110744"/>
                </a:cubicBezTo>
                <a:cubicBezTo>
                  <a:pt x="2288286" y="110871"/>
                  <a:pt x="2287015" y="110998"/>
                  <a:pt x="2285872" y="110998"/>
                </a:cubicBezTo>
                <a:lnTo>
                  <a:pt x="2285872" y="142722"/>
                </a:lnTo>
                <a:cubicBezTo>
                  <a:pt x="2285872" y="145377"/>
                  <a:pt x="2286762" y="147421"/>
                  <a:pt x="2288413" y="148844"/>
                </a:cubicBezTo>
                <a:cubicBezTo>
                  <a:pt x="2290064" y="150266"/>
                  <a:pt x="2292731" y="150990"/>
                  <a:pt x="2296414" y="150990"/>
                </a:cubicBezTo>
                <a:cubicBezTo>
                  <a:pt x="2300224" y="150990"/>
                  <a:pt x="2303399" y="150355"/>
                  <a:pt x="2306065" y="149098"/>
                </a:cubicBezTo>
                <a:cubicBezTo>
                  <a:pt x="2308733" y="147828"/>
                  <a:pt x="2310765" y="146113"/>
                  <a:pt x="2312289" y="143929"/>
                </a:cubicBezTo>
                <a:cubicBezTo>
                  <a:pt x="2313559" y="141795"/>
                  <a:pt x="2314575" y="139497"/>
                  <a:pt x="2315209" y="137007"/>
                </a:cubicBezTo>
                <a:cubicBezTo>
                  <a:pt x="2315718" y="134518"/>
                  <a:pt x="2315972" y="131813"/>
                  <a:pt x="2315972" y="128905"/>
                </a:cubicBezTo>
                <a:cubicBezTo>
                  <a:pt x="2315972" y="123571"/>
                  <a:pt x="2314447" y="119253"/>
                  <a:pt x="2311272" y="115824"/>
                </a:cubicBezTo>
                <a:cubicBezTo>
                  <a:pt x="2308097" y="112268"/>
                  <a:pt x="2303018" y="110490"/>
                  <a:pt x="2296159" y="110490"/>
                </a:cubicBezTo>
                <a:close/>
                <a:moveTo>
                  <a:pt x="2811780" y="106426"/>
                </a:moveTo>
                <a:cubicBezTo>
                  <a:pt x="2809367" y="106426"/>
                  <a:pt x="2807462" y="106426"/>
                  <a:pt x="2806319" y="106680"/>
                </a:cubicBezTo>
                <a:cubicBezTo>
                  <a:pt x="2805176" y="106934"/>
                  <a:pt x="2804033" y="107061"/>
                  <a:pt x="2802890" y="107061"/>
                </a:cubicBezTo>
                <a:lnTo>
                  <a:pt x="2802890" y="142037"/>
                </a:lnTo>
                <a:cubicBezTo>
                  <a:pt x="2802890" y="144818"/>
                  <a:pt x="2803652" y="147015"/>
                  <a:pt x="2805049" y="148653"/>
                </a:cubicBezTo>
                <a:cubicBezTo>
                  <a:pt x="2806572" y="150266"/>
                  <a:pt x="2809494" y="151092"/>
                  <a:pt x="2813558" y="151092"/>
                </a:cubicBezTo>
                <a:cubicBezTo>
                  <a:pt x="2816859" y="151092"/>
                  <a:pt x="2819653" y="150368"/>
                  <a:pt x="2821940" y="148945"/>
                </a:cubicBezTo>
                <a:cubicBezTo>
                  <a:pt x="2824226" y="147510"/>
                  <a:pt x="2825877" y="145605"/>
                  <a:pt x="2827147" y="143218"/>
                </a:cubicBezTo>
                <a:cubicBezTo>
                  <a:pt x="2828544" y="140703"/>
                  <a:pt x="2829433" y="138100"/>
                  <a:pt x="2829814" y="135407"/>
                </a:cubicBezTo>
                <a:cubicBezTo>
                  <a:pt x="2830195" y="132728"/>
                  <a:pt x="2830449" y="129946"/>
                  <a:pt x="2830449" y="126873"/>
                </a:cubicBezTo>
                <a:cubicBezTo>
                  <a:pt x="2830449" y="121412"/>
                  <a:pt x="2828797" y="116586"/>
                  <a:pt x="2825622" y="112395"/>
                </a:cubicBezTo>
                <a:cubicBezTo>
                  <a:pt x="2822321" y="108458"/>
                  <a:pt x="2817749" y="106426"/>
                  <a:pt x="2811780" y="106426"/>
                </a:cubicBezTo>
                <a:close/>
                <a:moveTo>
                  <a:pt x="1187196" y="106426"/>
                </a:moveTo>
                <a:cubicBezTo>
                  <a:pt x="1184783" y="106426"/>
                  <a:pt x="1182878" y="106426"/>
                  <a:pt x="1181735" y="106680"/>
                </a:cubicBezTo>
                <a:cubicBezTo>
                  <a:pt x="1180592" y="106934"/>
                  <a:pt x="1179449" y="107061"/>
                  <a:pt x="1178306" y="107061"/>
                </a:cubicBezTo>
                <a:lnTo>
                  <a:pt x="1178306" y="142037"/>
                </a:lnTo>
                <a:cubicBezTo>
                  <a:pt x="1178306" y="144818"/>
                  <a:pt x="1179068" y="147015"/>
                  <a:pt x="1180465" y="148653"/>
                </a:cubicBezTo>
                <a:cubicBezTo>
                  <a:pt x="1181989" y="150266"/>
                  <a:pt x="1184910" y="151092"/>
                  <a:pt x="1188974" y="151092"/>
                </a:cubicBezTo>
                <a:cubicBezTo>
                  <a:pt x="1192276" y="151092"/>
                  <a:pt x="1195070" y="150368"/>
                  <a:pt x="1197356" y="148945"/>
                </a:cubicBezTo>
                <a:cubicBezTo>
                  <a:pt x="1199642" y="147510"/>
                  <a:pt x="1201293" y="145605"/>
                  <a:pt x="1202563" y="143218"/>
                </a:cubicBezTo>
                <a:cubicBezTo>
                  <a:pt x="1203960" y="140703"/>
                  <a:pt x="1204849" y="138100"/>
                  <a:pt x="1205230" y="135407"/>
                </a:cubicBezTo>
                <a:cubicBezTo>
                  <a:pt x="1205611" y="132728"/>
                  <a:pt x="1205865" y="129946"/>
                  <a:pt x="1205865" y="126873"/>
                </a:cubicBezTo>
                <a:cubicBezTo>
                  <a:pt x="1205865" y="121412"/>
                  <a:pt x="1204214" y="116586"/>
                  <a:pt x="1201039" y="112395"/>
                </a:cubicBezTo>
                <a:cubicBezTo>
                  <a:pt x="1197737" y="108458"/>
                  <a:pt x="1193165" y="106426"/>
                  <a:pt x="1187196" y="106426"/>
                </a:cubicBezTo>
                <a:close/>
                <a:moveTo>
                  <a:pt x="5957188" y="103759"/>
                </a:moveTo>
                <a:cubicBezTo>
                  <a:pt x="5953506" y="105029"/>
                  <a:pt x="5949823" y="106553"/>
                  <a:pt x="5946140" y="108077"/>
                </a:cubicBezTo>
                <a:cubicBezTo>
                  <a:pt x="5942584" y="109728"/>
                  <a:pt x="5939536" y="111506"/>
                  <a:pt x="5937250" y="113411"/>
                </a:cubicBezTo>
                <a:cubicBezTo>
                  <a:pt x="5934837" y="115189"/>
                  <a:pt x="5932932" y="117602"/>
                  <a:pt x="5931535" y="120396"/>
                </a:cubicBezTo>
                <a:cubicBezTo>
                  <a:pt x="5930137" y="123317"/>
                  <a:pt x="5929375" y="126746"/>
                  <a:pt x="5929375" y="130645"/>
                </a:cubicBezTo>
                <a:cubicBezTo>
                  <a:pt x="5929375" y="135839"/>
                  <a:pt x="5930519" y="139598"/>
                  <a:pt x="5932932" y="141922"/>
                </a:cubicBezTo>
                <a:cubicBezTo>
                  <a:pt x="5935218" y="144246"/>
                  <a:pt x="5938138" y="145415"/>
                  <a:pt x="5941568" y="145415"/>
                </a:cubicBezTo>
                <a:cubicBezTo>
                  <a:pt x="5945250" y="145415"/>
                  <a:pt x="5948299" y="144666"/>
                  <a:pt x="5950585" y="143167"/>
                </a:cubicBezTo>
                <a:cubicBezTo>
                  <a:pt x="5952998" y="141681"/>
                  <a:pt x="5955030" y="139827"/>
                  <a:pt x="5956808" y="137630"/>
                </a:cubicBezTo>
                <a:close/>
                <a:moveTo>
                  <a:pt x="4818761" y="103759"/>
                </a:moveTo>
                <a:cubicBezTo>
                  <a:pt x="4815078" y="105029"/>
                  <a:pt x="4811395" y="106553"/>
                  <a:pt x="4807712" y="108077"/>
                </a:cubicBezTo>
                <a:cubicBezTo>
                  <a:pt x="4804156" y="109728"/>
                  <a:pt x="4801108" y="111506"/>
                  <a:pt x="4798822" y="113411"/>
                </a:cubicBezTo>
                <a:cubicBezTo>
                  <a:pt x="4796409" y="115189"/>
                  <a:pt x="4794504" y="117602"/>
                  <a:pt x="4793107" y="120396"/>
                </a:cubicBezTo>
                <a:cubicBezTo>
                  <a:pt x="4791710" y="123317"/>
                  <a:pt x="4790948" y="126746"/>
                  <a:pt x="4790948" y="130645"/>
                </a:cubicBezTo>
                <a:cubicBezTo>
                  <a:pt x="4790948" y="135839"/>
                  <a:pt x="4792091" y="139598"/>
                  <a:pt x="4794504" y="141922"/>
                </a:cubicBezTo>
                <a:cubicBezTo>
                  <a:pt x="4796790" y="144246"/>
                  <a:pt x="4799711" y="145415"/>
                  <a:pt x="4803140" y="145415"/>
                </a:cubicBezTo>
                <a:cubicBezTo>
                  <a:pt x="4806823" y="145415"/>
                  <a:pt x="4809871" y="144666"/>
                  <a:pt x="4812157" y="143167"/>
                </a:cubicBezTo>
                <a:cubicBezTo>
                  <a:pt x="4814570" y="141681"/>
                  <a:pt x="4816602" y="139827"/>
                  <a:pt x="4818380" y="137630"/>
                </a:cubicBezTo>
                <a:close/>
                <a:moveTo>
                  <a:pt x="4588637" y="103759"/>
                </a:moveTo>
                <a:cubicBezTo>
                  <a:pt x="4584954" y="105029"/>
                  <a:pt x="4581271" y="106553"/>
                  <a:pt x="4577588" y="108077"/>
                </a:cubicBezTo>
                <a:cubicBezTo>
                  <a:pt x="4574032" y="109728"/>
                  <a:pt x="4570984" y="111506"/>
                  <a:pt x="4568698" y="113411"/>
                </a:cubicBezTo>
                <a:cubicBezTo>
                  <a:pt x="4566285" y="115189"/>
                  <a:pt x="4564380" y="117602"/>
                  <a:pt x="4562983" y="120396"/>
                </a:cubicBezTo>
                <a:cubicBezTo>
                  <a:pt x="4561586" y="123317"/>
                  <a:pt x="4560824" y="126746"/>
                  <a:pt x="4560824" y="130645"/>
                </a:cubicBezTo>
                <a:cubicBezTo>
                  <a:pt x="4560824" y="135839"/>
                  <a:pt x="4561967" y="139598"/>
                  <a:pt x="4564380" y="141922"/>
                </a:cubicBezTo>
                <a:cubicBezTo>
                  <a:pt x="4566666" y="144246"/>
                  <a:pt x="4569587" y="145415"/>
                  <a:pt x="4573016" y="145415"/>
                </a:cubicBezTo>
                <a:cubicBezTo>
                  <a:pt x="4576699" y="145415"/>
                  <a:pt x="4579747" y="144666"/>
                  <a:pt x="4582033" y="143167"/>
                </a:cubicBezTo>
                <a:cubicBezTo>
                  <a:pt x="4584446" y="141681"/>
                  <a:pt x="4586478" y="139827"/>
                  <a:pt x="4588256" y="137630"/>
                </a:cubicBezTo>
                <a:close/>
                <a:moveTo>
                  <a:pt x="941578" y="103759"/>
                </a:moveTo>
                <a:cubicBezTo>
                  <a:pt x="937895" y="105029"/>
                  <a:pt x="934212" y="106553"/>
                  <a:pt x="930529" y="108077"/>
                </a:cubicBezTo>
                <a:cubicBezTo>
                  <a:pt x="926973" y="109728"/>
                  <a:pt x="923925" y="111506"/>
                  <a:pt x="921639" y="113411"/>
                </a:cubicBezTo>
                <a:cubicBezTo>
                  <a:pt x="919226" y="115189"/>
                  <a:pt x="917320" y="117602"/>
                  <a:pt x="915923" y="120396"/>
                </a:cubicBezTo>
                <a:cubicBezTo>
                  <a:pt x="914526" y="123317"/>
                  <a:pt x="913765" y="126746"/>
                  <a:pt x="913765" y="130645"/>
                </a:cubicBezTo>
                <a:cubicBezTo>
                  <a:pt x="913765" y="135839"/>
                  <a:pt x="914908" y="139598"/>
                  <a:pt x="917320" y="141922"/>
                </a:cubicBezTo>
                <a:cubicBezTo>
                  <a:pt x="919607" y="144246"/>
                  <a:pt x="922528" y="145415"/>
                  <a:pt x="925957" y="145415"/>
                </a:cubicBezTo>
                <a:cubicBezTo>
                  <a:pt x="929640" y="145415"/>
                  <a:pt x="932688" y="144666"/>
                  <a:pt x="934974" y="143167"/>
                </a:cubicBezTo>
                <a:cubicBezTo>
                  <a:pt x="937387" y="141681"/>
                  <a:pt x="939419" y="139827"/>
                  <a:pt x="941197" y="137630"/>
                </a:cubicBezTo>
                <a:close/>
                <a:moveTo>
                  <a:pt x="316738" y="103759"/>
                </a:moveTo>
                <a:cubicBezTo>
                  <a:pt x="313055" y="105029"/>
                  <a:pt x="309372" y="106553"/>
                  <a:pt x="305689" y="108077"/>
                </a:cubicBezTo>
                <a:cubicBezTo>
                  <a:pt x="302133" y="109728"/>
                  <a:pt x="299085" y="111506"/>
                  <a:pt x="296799" y="113411"/>
                </a:cubicBezTo>
                <a:cubicBezTo>
                  <a:pt x="294386" y="115189"/>
                  <a:pt x="292481" y="117602"/>
                  <a:pt x="291084" y="120396"/>
                </a:cubicBezTo>
                <a:cubicBezTo>
                  <a:pt x="289687" y="123317"/>
                  <a:pt x="288925" y="126746"/>
                  <a:pt x="288925" y="130645"/>
                </a:cubicBezTo>
                <a:cubicBezTo>
                  <a:pt x="288925" y="135839"/>
                  <a:pt x="290068" y="139598"/>
                  <a:pt x="292481" y="141922"/>
                </a:cubicBezTo>
                <a:cubicBezTo>
                  <a:pt x="294767" y="144246"/>
                  <a:pt x="297688" y="145415"/>
                  <a:pt x="301117" y="145415"/>
                </a:cubicBezTo>
                <a:cubicBezTo>
                  <a:pt x="304800" y="145415"/>
                  <a:pt x="307848" y="144666"/>
                  <a:pt x="310134" y="143167"/>
                </a:cubicBezTo>
                <a:cubicBezTo>
                  <a:pt x="312547" y="141681"/>
                  <a:pt x="314579" y="139827"/>
                  <a:pt x="316357" y="137630"/>
                </a:cubicBezTo>
                <a:close/>
                <a:moveTo>
                  <a:pt x="4179951" y="71501"/>
                </a:moveTo>
                <a:cubicBezTo>
                  <a:pt x="4175633" y="71501"/>
                  <a:pt x="4172204" y="72263"/>
                  <a:pt x="4169664" y="73787"/>
                </a:cubicBezTo>
                <a:cubicBezTo>
                  <a:pt x="4167124" y="75184"/>
                  <a:pt x="4164838" y="77216"/>
                  <a:pt x="4162933" y="79502"/>
                </a:cubicBezTo>
                <a:lnTo>
                  <a:pt x="4162933" y="135953"/>
                </a:lnTo>
                <a:cubicBezTo>
                  <a:pt x="4163314" y="137287"/>
                  <a:pt x="4164076" y="139001"/>
                  <a:pt x="4165219" y="141097"/>
                </a:cubicBezTo>
                <a:cubicBezTo>
                  <a:pt x="4166362" y="143167"/>
                  <a:pt x="4167378" y="144843"/>
                  <a:pt x="4168521" y="146113"/>
                </a:cubicBezTo>
                <a:cubicBezTo>
                  <a:pt x="4170172" y="147891"/>
                  <a:pt x="4172077" y="149225"/>
                  <a:pt x="4174109" y="150088"/>
                </a:cubicBezTo>
                <a:cubicBezTo>
                  <a:pt x="4176268" y="150952"/>
                  <a:pt x="4178554" y="151384"/>
                  <a:pt x="4181094" y="151384"/>
                </a:cubicBezTo>
                <a:cubicBezTo>
                  <a:pt x="4187571" y="151384"/>
                  <a:pt x="4192778" y="147841"/>
                  <a:pt x="4196715" y="140779"/>
                </a:cubicBezTo>
                <a:cubicBezTo>
                  <a:pt x="4200652" y="133731"/>
                  <a:pt x="4202557" y="123317"/>
                  <a:pt x="4202557" y="109601"/>
                </a:cubicBezTo>
                <a:cubicBezTo>
                  <a:pt x="4202557" y="104648"/>
                  <a:pt x="4202303" y="99949"/>
                  <a:pt x="4201541" y="95504"/>
                </a:cubicBezTo>
                <a:cubicBezTo>
                  <a:pt x="4200779" y="90932"/>
                  <a:pt x="4199509" y="86741"/>
                  <a:pt x="4197604" y="83185"/>
                </a:cubicBezTo>
                <a:cubicBezTo>
                  <a:pt x="4195826" y="79629"/>
                  <a:pt x="4193540" y="76835"/>
                  <a:pt x="4190619" y="74676"/>
                </a:cubicBezTo>
                <a:cubicBezTo>
                  <a:pt x="4187698" y="72517"/>
                  <a:pt x="4184142" y="71501"/>
                  <a:pt x="4179951" y="71501"/>
                </a:cubicBezTo>
                <a:close/>
                <a:moveTo>
                  <a:pt x="662559" y="71501"/>
                </a:moveTo>
                <a:cubicBezTo>
                  <a:pt x="658241" y="71501"/>
                  <a:pt x="654812" y="72263"/>
                  <a:pt x="652272" y="73787"/>
                </a:cubicBezTo>
                <a:cubicBezTo>
                  <a:pt x="649732" y="75184"/>
                  <a:pt x="647445" y="77216"/>
                  <a:pt x="645541" y="79502"/>
                </a:cubicBezTo>
                <a:lnTo>
                  <a:pt x="645541" y="135953"/>
                </a:lnTo>
                <a:cubicBezTo>
                  <a:pt x="645922" y="137287"/>
                  <a:pt x="646684" y="139001"/>
                  <a:pt x="647826" y="141097"/>
                </a:cubicBezTo>
                <a:cubicBezTo>
                  <a:pt x="648970" y="143167"/>
                  <a:pt x="649986" y="144843"/>
                  <a:pt x="651129" y="146113"/>
                </a:cubicBezTo>
                <a:cubicBezTo>
                  <a:pt x="652779" y="147891"/>
                  <a:pt x="654685" y="149225"/>
                  <a:pt x="656717" y="150088"/>
                </a:cubicBezTo>
                <a:cubicBezTo>
                  <a:pt x="658876" y="150952"/>
                  <a:pt x="661162" y="151384"/>
                  <a:pt x="663701" y="151384"/>
                </a:cubicBezTo>
                <a:cubicBezTo>
                  <a:pt x="670179" y="151384"/>
                  <a:pt x="675386" y="147841"/>
                  <a:pt x="679323" y="140779"/>
                </a:cubicBezTo>
                <a:cubicBezTo>
                  <a:pt x="683260" y="133731"/>
                  <a:pt x="685165" y="123317"/>
                  <a:pt x="685165" y="109601"/>
                </a:cubicBezTo>
                <a:cubicBezTo>
                  <a:pt x="685165" y="104648"/>
                  <a:pt x="684911" y="99949"/>
                  <a:pt x="684148" y="95504"/>
                </a:cubicBezTo>
                <a:cubicBezTo>
                  <a:pt x="683387" y="90932"/>
                  <a:pt x="682117" y="86741"/>
                  <a:pt x="680212" y="83185"/>
                </a:cubicBezTo>
                <a:cubicBezTo>
                  <a:pt x="678434" y="79629"/>
                  <a:pt x="676148" y="76835"/>
                  <a:pt x="673226" y="74676"/>
                </a:cubicBezTo>
                <a:cubicBezTo>
                  <a:pt x="670306" y="72517"/>
                  <a:pt x="666750" y="71501"/>
                  <a:pt x="662559" y="71501"/>
                </a:cubicBezTo>
                <a:close/>
                <a:moveTo>
                  <a:pt x="1684909" y="68707"/>
                </a:moveTo>
                <a:cubicBezTo>
                  <a:pt x="1684782" y="82169"/>
                  <a:pt x="1682750" y="96139"/>
                  <a:pt x="1678940" y="110490"/>
                </a:cubicBezTo>
                <a:cubicBezTo>
                  <a:pt x="1675003" y="125095"/>
                  <a:pt x="1669288" y="137617"/>
                  <a:pt x="1661922" y="148298"/>
                </a:cubicBezTo>
                <a:lnTo>
                  <a:pt x="1699006" y="148298"/>
                </a:lnTo>
                <a:cubicBezTo>
                  <a:pt x="1702435" y="148298"/>
                  <a:pt x="1704594" y="147802"/>
                  <a:pt x="1705737" y="146812"/>
                </a:cubicBezTo>
                <a:cubicBezTo>
                  <a:pt x="1706880" y="145821"/>
                  <a:pt x="1707388" y="143954"/>
                  <a:pt x="1707388" y="141236"/>
                </a:cubicBezTo>
                <a:lnTo>
                  <a:pt x="1707388" y="68707"/>
                </a:lnTo>
                <a:close/>
                <a:moveTo>
                  <a:pt x="2295144" y="66421"/>
                </a:moveTo>
                <a:cubicBezTo>
                  <a:pt x="2293620" y="66421"/>
                  <a:pt x="2292222" y="66548"/>
                  <a:pt x="2290699" y="66675"/>
                </a:cubicBezTo>
                <a:cubicBezTo>
                  <a:pt x="2289175" y="66675"/>
                  <a:pt x="2287524" y="66802"/>
                  <a:pt x="2285872" y="66929"/>
                </a:cubicBezTo>
                <a:lnTo>
                  <a:pt x="2285872" y="102362"/>
                </a:lnTo>
                <a:lnTo>
                  <a:pt x="2293874" y="102362"/>
                </a:lnTo>
                <a:cubicBezTo>
                  <a:pt x="2297430" y="102362"/>
                  <a:pt x="2300478" y="101981"/>
                  <a:pt x="2302890" y="100965"/>
                </a:cubicBezTo>
                <a:cubicBezTo>
                  <a:pt x="2305431" y="99949"/>
                  <a:pt x="2307336" y="98552"/>
                  <a:pt x="2308606" y="96647"/>
                </a:cubicBezTo>
                <a:cubicBezTo>
                  <a:pt x="2309876" y="94996"/>
                  <a:pt x="2310765" y="92964"/>
                  <a:pt x="2311400" y="90551"/>
                </a:cubicBezTo>
                <a:cubicBezTo>
                  <a:pt x="2311908" y="88011"/>
                  <a:pt x="2312289" y="85344"/>
                  <a:pt x="2312289" y="82296"/>
                </a:cubicBezTo>
                <a:cubicBezTo>
                  <a:pt x="2312289" y="78994"/>
                  <a:pt x="2311653" y="76200"/>
                  <a:pt x="2310638" y="74168"/>
                </a:cubicBezTo>
                <a:cubicBezTo>
                  <a:pt x="2309622" y="72009"/>
                  <a:pt x="2308352" y="70485"/>
                  <a:pt x="2306828" y="69469"/>
                </a:cubicBezTo>
                <a:cubicBezTo>
                  <a:pt x="2305177" y="68199"/>
                  <a:pt x="2303272" y="67437"/>
                  <a:pt x="2301240" y="67056"/>
                </a:cubicBezTo>
                <a:cubicBezTo>
                  <a:pt x="2299081" y="66675"/>
                  <a:pt x="2297049" y="66421"/>
                  <a:pt x="2295144" y="66421"/>
                </a:cubicBezTo>
                <a:close/>
                <a:moveTo>
                  <a:pt x="5538470" y="66421"/>
                </a:moveTo>
                <a:cubicBezTo>
                  <a:pt x="5535675" y="66421"/>
                  <a:pt x="5533644" y="66802"/>
                  <a:pt x="5532120" y="67564"/>
                </a:cubicBezTo>
                <a:cubicBezTo>
                  <a:pt x="5530596" y="68453"/>
                  <a:pt x="5529072" y="69596"/>
                  <a:pt x="5527294" y="71247"/>
                </a:cubicBezTo>
                <a:lnTo>
                  <a:pt x="5527294" y="145415"/>
                </a:lnTo>
                <a:cubicBezTo>
                  <a:pt x="5528691" y="146812"/>
                  <a:pt x="5530215" y="147967"/>
                  <a:pt x="5531866" y="148895"/>
                </a:cubicBezTo>
                <a:cubicBezTo>
                  <a:pt x="5533644" y="149822"/>
                  <a:pt x="5535803" y="150279"/>
                  <a:pt x="5538470" y="150279"/>
                </a:cubicBezTo>
                <a:cubicBezTo>
                  <a:pt x="5544820" y="150279"/>
                  <a:pt x="5549646" y="147002"/>
                  <a:pt x="5552948" y="140436"/>
                </a:cubicBezTo>
                <a:cubicBezTo>
                  <a:pt x="5556250" y="133883"/>
                  <a:pt x="5557900" y="123063"/>
                  <a:pt x="5557900" y="107823"/>
                </a:cubicBezTo>
                <a:cubicBezTo>
                  <a:pt x="5557900" y="92583"/>
                  <a:pt x="5556250" y="81788"/>
                  <a:pt x="5552948" y="75565"/>
                </a:cubicBezTo>
                <a:cubicBezTo>
                  <a:pt x="5549646" y="69469"/>
                  <a:pt x="5544820" y="66421"/>
                  <a:pt x="5538470" y="66421"/>
                </a:cubicBezTo>
                <a:close/>
                <a:moveTo>
                  <a:pt x="5484113" y="66421"/>
                </a:moveTo>
                <a:cubicBezTo>
                  <a:pt x="5477763" y="66421"/>
                  <a:pt x="5472937" y="69596"/>
                  <a:pt x="5469636" y="76073"/>
                </a:cubicBezTo>
                <a:cubicBezTo>
                  <a:pt x="5466334" y="82423"/>
                  <a:pt x="5464683" y="93345"/>
                  <a:pt x="5464683" y="108585"/>
                </a:cubicBezTo>
                <a:cubicBezTo>
                  <a:pt x="5464683" y="123444"/>
                  <a:pt x="5466334" y="134048"/>
                  <a:pt x="5469636" y="140538"/>
                </a:cubicBezTo>
                <a:cubicBezTo>
                  <a:pt x="5472811" y="147040"/>
                  <a:pt x="5477637" y="150279"/>
                  <a:pt x="5484113" y="150279"/>
                </a:cubicBezTo>
                <a:cubicBezTo>
                  <a:pt x="5486526" y="150279"/>
                  <a:pt x="5488686" y="149809"/>
                  <a:pt x="5490463" y="148844"/>
                </a:cubicBezTo>
                <a:cubicBezTo>
                  <a:pt x="5492369" y="147879"/>
                  <a:pt x="5493893" y="146736"/>
                  <a:pt x="5495290" y="145415"/>
                </a:cubicBezTo>
                <a:lnTo>
                  <a:pt x="5495290" y="71247"/>
                </a:lnTo>
                <a:cubicBezTo>
                  <a:pt x="5493766" y="69723"/>
                  <a:pt x="5492242" y="68580"/>
                  <a:pt x="5490463" y="67691"/>
                </a:cubicBezTo>
                <a:cubicBezTo>
                  <a:pt x="5488812" y="66802"/>
                  <a:pt x="5486654" y="66421"/>
                  <a:pt x="5484113" y="66421"/>
                </a:cubicBezTo>
                <a:close/>
                <a:moveTo>
                  <a:pt x="6272022" y="64135"/>
                </a:moveTo>
                <a:cubicBezTo>
                  <a:pt x="6267323" y="64135"/>
                  <a:pt x="6263512" y="65532"/>
                  <a:pt x="6260719" y="68199"/>
                </a:cubicBezTo>
                <a:cubicBezTo>
                  <a:pt x="6257925" y="70739"/>
                  <a:pt x="6255766" y="74041"/>
                  <a:pt x="6254242" y="78105"/>
                </a:cubicBezTo>
                <a:cubicBezTo>
                  <a:pt x="6252845" y="81915"/>
                  <a:pt x="6251956" y="86360"/>
                  <a:pt x="6251448" y="91440"/>
                </a:cubicBezTo>
                <a:cubicBezTo>
                  <a:pt x="6250940" y="96520"/>
                  <a:pt x="6250686" y="101854"/>
                  <a:pt x="6250686" y="107315"/>
                </a:cubicBezTo>
                <a:cubicBezTo>
                  <a:pt x="6250686" y="114554"/>
                  <a:pt x="6250812" y="120523"/>
                  <a:pt x="6251321" y="125222"/>
                </a:cubicBezTo>
                <a:cubicBezTo>
                  <a:pt x="6251829" y="129946"/>
                  <a:pt x="6252845" y="134772"/>
                  <a:pt x="6254623" y="139547"/>
                </a:cubicBezTo>
                <a:cubicBezTo>
                  <a:pt x="6256147" y="143662"/>
                  <a:pt x="6258433" y="146901"/>
                  <a:pt x="6261226" y="149288"/>
                </a:cubicBezTo>
                <a:cubicBezTo>
                  <a:pt x="6264021" y="151676"/>
                  <a:pt x="6267704" y="152882"/>
                  <a:pt x="6272022" y="152882"/>
                </a:cubicBezTo>
                <a:cubicBezTo>
                  <a:pt x="6275959" y="152882"/>
                  <a:pt x="6279387" y="151765"/>
                  <a:pt x="6282182" y="149542"/>
                </a:cubicBezTo>
                <a:cubicBezTo>
                  <a:pt x="6284975" y="147320"/>
                  <a:pt x="6287262" y="144056"/>
                  <a:pt x="6288912" y="139738"/>
                </a:cubicBezTo>
                <a:cubicBezTo>
                  <a:pt x="6290437" y="136030"/>
                  <a:pt x="6291453" y="131521"/>
                  <a:pt x="6292087" y="126238"/>
                </a:cubicBezTo>
                <a:cubicBezTo>
                  <a:pt x="6292850" y="120904"/>
                  <a:pt x="6293231" y="114808"/>
                  <a:pt x="6293231" y="107696"/>
                </a:cubicBezTo>
                <a:cubicBezTo>
                  <a:pt x="6293231" y="102997"/>
                  <a:pt x="6292850" y="97790"/>
                  <a:pt x="6292215" y="91821"/>
                </a:cubicBezTo>
                <a:cubicBezTo>
                  <a:pt x="6291580" y="85725"/>
                  <a:pt x="6290563" y="81026"/>
                  <a:pt x="6289167" y="77597"/>
                </a:cubicBezTo>
                <a:cubicBezTo>
                  <a:pt x="6287643" y="73533"/>
                  <a:pt x="6285484" y="70231"/>
                  <a:pt x="6282690" y="67818"/>
                </a:cubicBezTo>
                <a:cubicBezTo>
                  <a:pt x="6279896" y="65532"/>
                  <a:pt x="6276340" y="64135"/>
                  <a:pt x="6272022" y="64135"/>
                </a:cubicBezTo>
                <a:close/>
                <a:moveTo>
                  <a:pt x="3691763" y="64135"/>
                </a:moveTo>
                <a:cubicBezTo>
                  <a:pt x="3687064" y="64135"/>
                  <a:pt x="3683254" y="65532"/>
                  <a:pt x="3680460" y="68199"/>
                </a:cubicBezTo>
                <a:cubicBezTo>
                  <a:pt x="3677666" y="70739"/>
                  <a:pt x="3675507" y="74041"/>
                  <a:pt x="3673983" y="78105"/>
                </a:cubicBezTo>
                <a:cubicBezTo>
                  <a:pt x="3672586" y="81915"/>
                  <a:pt x="3671697" y="86360"/>
                  <a:pt x="3671189" y="91440"/>
                </a:cubicBezTo>
                <a:cubicBezTo>
                  <a:pt x="3670681" y="96520"/>
                  <a:pt x="3670427" y="101854"/>
                  <a:pt x="3670427" y="107315"/>
                </a:cubicBezTo>
                <a:cubicBezTo>
                  <a:pt x="3670427" y="114554"/>
                  <a:pt x="3670554" y="120523"/>
                  <a:pt x="3671062" y="125222"/>
                </a:cubicBezTo>
                <a:cubicBezTo>
                  <a:pt x="3671570" y="129946"/>
                  <a:pt x="3672586" y="134772"/>
                  <a:pt x="3674364" y="139547"/>
                </a:cubicBezTo>
                <a:cubicBezTo>
                  <a:pt x="3675888" y="143662"/>
                  <a:pt x="3678174" y="146901"/>
                  <a:pt x="3680968" y="149288"/>
                </a:cubicBezTo>
                <a:cubicBezTo>
                  <a:pt x="3683762" y="151676"/>
                  <a:pt x="3687445" y="152882"/>
                  <a:pt x="3691763" y="152882"/>
                </a:cubicBezTo>
                <a:cubicBezTo>
                  <a:pt x="3695700" y="152882"/>
                  <a:pt x="3699129" y="151765"/>
                  <a:pt x="3701923" y="149542"/>
                </a:cubicBezTo>
                <a:cubicBezTo>
                  <a:pt x="3704717" y="147320"/>
                  <a:pt x="3707003" y="144056"/>
                  <a:pt x="3708654" y="139738"/>
                </a:cubicBezTo>
                <a:cubicBezTo>
                  <a:pt x="3710178" y="136030"/>
                  <a:pt x="3711194" y="131521"/>
                  <a:pt x="3711829" y="126238"/>
                </a:cubicBezTo>
                <a:cubicBezTo>
                  <a:pt x="3712591" y="120904"/>
                  <a:pt x="3712972" y="114808"/>
                  <a:pt x="3712972" y="107696"/>
                </a:cubicBezTo>
                <a:cubicBezTo>
                  <a:pt x="3712972" y="102997"/>
                  <a:pt x="3712591" y="97790"/>
                  <a:pt x="3711956" y="91821"/>
                </a:cubicBezTo>
                <a:cubicBezTo>
                  <a:pt x="3711321" y="85725"/>
                  <a:pt x="3710305" y="81026"/>
                  <a:pt x="3708908" y="77597"/>
                </a:cubicBezTo>
                <a:cubicBezTo>
                  <a:pt x="3707384" y="73533"/>
                  <a:pt x="3705225" y="70231"/>
                  <a:pt x="3702431" y="67818"/>
                </a:cubicBezTo>
                <a:cubicBezTo>
                  <a:pt x="3699637" y="65532"/>
                  <a:pt x="3696081" y="64135"/>
                  <a:pt x="3691763" y="64135"/>
                </a:cubicBezTo>
                <a:close/>
                <a:moveTo>
                  <a:pt x="3459861" y="64135"/>
                </a:moveTo>
                <a:cubicBezTo>
                  <a:pt x="3454781" y="64135"/>
                  <a:pt x="3450717" y="66929"/>
                  <a:pt x="3447669" y="72009"/>
                </a:cubicBezTo>
                <a:cubicBezTo>
                  <a:pt x="3444621" y="77216"/>
                  <a:pt x="3442970" y="85344"/>
                  <a:pt x="3442716" y="96647"/>
                </a:cubicBezTo>
                <a:lnTo>
                  <a:pt x="3474466" y="96139"/>
                </a:lnTo>
                <a:cubicBezTo>
                  <a:pt x="3474466" y="92202"/>
                  <a:pt x="3474212" y="88011"/>
                  <a:pt x="3473831" y="83947"/>
                </a:cubicBezTo>
                <a:cubicBezTo>
                  <a:pt x="3473450" y="79756"/>
                  <a:pt x="3472815" y="76327"/>
                  <a:pt x="3471799" y="73660"/>
                </a:cubicBezTo>
                <a:cubicBezTo>
                  <a:pt x="3470656" y="70612"/>
                  <a:pt x="3469132" y="68199"/>
                  <a:pt x="3467227" y="66675"/>
                </a:cubicBezTo>
                <a:cubicBezTo>
                  <a:pt x="3465195" y="64897"/>
                  <a:pt x="3462782" y="64135"/>
                  <a:pt x="3459861" y="64135"/>
                </a:cubicBezTo>
                <a:close/>
                <a:moveTo>
                  <a:pt x="2550033" y="64135"/>
                </a:moveTo>
                <a:cubicBezTo>
                  <a:pt x="2544953" y="64135"/>
                  <a:pt x="2540889" y="66929"/>
                  <a:pt x="2537840" y="72009"/>
                </a:cubicBezTo>
                <a:cubicBezTo>
                  <a:pt x="2534793" y="77216"/>
                  <a:pt x="2533142" y="85344"/>
                  <a:pt x="2532888" y="96647"/>
                </a:cubicBezTo>
                <a:lnTo>
                  <a:pt x="2564638" y="96139"/>
                </a:lnTo>
                <a:cubicBezTo>
                  <a:pt x="2564638" y="92202"/>
                  <a:pt x="2564384" y="88011"/>
                  <a:pt x="2564003" y="83947"/>
                </a:cubicBezTo>
                <a:cubicBezTo>
                  <a:pt x="2563622" y="79756"/>
                  <a:pt x="2562987" y="76327"/>
                  <a:pt x="2561971" y="73660"/>
                </a:cubicBezTo>
                <a:cubicBezTo>
                  <a:pt x="2560828" y="70612"/>
                  <a:pt x="2559303" y="68199"/>
                  <a:pt x="2557399" y="66675"/>
                </a:cubicBezTo>
                <a:cubicBezTo>
                  <a:pt x="2555367" y="64897"/>
                  <a:pt x="2552953" y="64135"/>
                  <a:pt x="2550033" y="64135"/>
                </a:cubicBezTo>
                <a:close/>
                <a:moveTo>
                  <a:pt x="2167763" y="64135"/>
                </a:moveTo>
                <a:cubicBezTo>
                  <a:pt x="2163064" y="64135"/>
                  <a:pt x="2159253" y="65532"/>
                  <a:pt x="2156459" y="68199"/>
                </a:cubicBezTo>
                <a:cubicBezTo>
                  <a:pt x="2153665" y="70739"/>
                  <a:pt x="2151507" y="74041"/>
                  <a:pt x="2149983" y="78105"/>
                </a:cubicBezTo>
                <a:cubicBezTo>
                  <a:pt x="2148586" y="81915"/>
                  <a:pt x="2147697" y="86360"/>
                  <a:pt x="2147189" y="91440"/>
                </a:cubicBezTo>
                <a:cubicBezTo>
                  <a:pt x="2146681" y="96520"/>
                  <a:pt x="2146427" y="101854"/>
                  <a:pt x="2146427" y="107315"/>
                </a:cubicBezTo>
                <a:cubicBezTo>
                  <a:pt x="2146427" y="114554"/>
                  <a:pt x="2146553" y="120523"/>
                  <a:pt x="2147062" y="125222"/>
                </a:cubicBezTo>
                <a:cubicBezTo>
                  <a:pt x="2147570" y="129946"/>
                  <a:pt x="2148586" y="134772"/>
                  <a:pt x="2150364" y="139547"/>
                </a:cubicBezTo>
                <a:cubicBezTo>
                  <a:pt x="2151888" y="143662"/>
                  <a:pt x="2154174" y="146901"/>
                  <a:pt x="2156968" y="149288"/>
                </a:cubicBezTo>
                <a:cubicBezTo>
                  <a:pt x="2159762" y="151676"/>
                  <a:pt x="2163445" y="152882"/>
                  <a:pt x="2167763" y="152882"/>
                </a:cubicBezTo>
                <a:cubicBezTo>
                  <a:pt x="2171700" y="152882"/>
                  <a:pt x="2175128" y="151765"/>
                  <a:pt x="2177922" y="149542"/>
                </a:cubicBezTo>
                <a:cubicBezTo>
                  <a:pt x="2180717" y="147320"/>
                  <a:pt x="2183003" y="144056"/>
                  <a:pt x="2184653" y="139738"/>
                </a:cubicBezTo>
                <a:cubicBezTo>
                  <a:pt x="2186178" y="136030"/>
                  <a:pt x="2187194" y="131521"/>
                  <a:pt x="2187828" y="126238"/>
                </a:cubicBezTo>
                <a:cubicBezTo>
                  <a:pt x="2188590" y="120904"/>
                  <a:pt x="2188972" y="114808"/>
                  <a:pt x="2188972" y="107696"/>
                </a:cubicBezTo>
                <a:cubicBezTo>
                  <a:pt x="2188972" y="102997"/>
                  <a:pt x="2188590" y="97790"/>
                  <a:pt x="2187956" y="91821"/>
                </a:cubicBezTo>
                <a:cubicBezTo>
                  <a:pt x="2187321" y="85725"/>
                  <a:pt x="2186305" y="81026"/>
                  <a:pt x="2184908" y="77597"/>
                </a:cubicBezTo>
                <a:cubicBezTo>
                  <a:pt x="2183384" y="73533"/>
                  <a:pt x="2181225" y="70231"/>
                  <a:pt x="2178431" y="67818"/>
                </a:cubicBezTo>
                <a:cubicBezTo>
                  <a:pt x="2175637" y="65532"/>
                  <a:pt x="2172081" y="64135"/>
                  <a:pt x="2167763" y="64135"/>
                </a:cubicBezTo>
                <a:close/>
                <a:moveTo>
                  <a:pt x="1926971" y="64135"/>
                </a:moveTo>
                <a:cubicBezTo>
                  <a:pt x="1922272" y="64135"/>
                  <a:pt x="1918462" y="65532"/>
                  <a:pt x="1915668" y="68199"/>
                </a:cubicBezTo>
                <a:cubicBezTo>
                  <a:pt x="1912874" y="70739"/>
                  <a:pt x="1910715" y="74041"/>
                  <a:pt x="1909191" y="78105"/>
                </a:cubicBezTo>
                <a:cubicBezTo>
                  <a:pt x="1907794" y="81915"/>
                  <a:pt x="1906905" y="86360"/>
                  <a:pt x="1906397" y="91440"/>
                </a:cubicBezTo>
                <a:cubicBezTo>
                  <a:pt x="1905889" y="96520"/>
                  <a:pt x="1905635" y="101854"/>
                  <a:pt x="1905635" y="107315"/>
                </a:cubicBezTo>
                <a:cubicBezTo>
                  <a:pt x="1905635" y="114554"/>
                  <a:pt x="1905762" y="120523"/>
                  <a:pt x="1906270" y="125222"/>
                </a:cubicBezTo>
                <a:cubicBezTo>
                  <a:pt x="1906778" y="129946"/>
                  <a:pt x="1907794" y="134772"/>
                  <a:pt x="1909572" y="139547"/>
                </a:cubicBezTo>
                <a:cubicBezTo>
                  <a:pt x="1911096" y="143662"/>
                  <a:pt x="1913382" y="146901"/>
                  <a:pt x="1916176" y="149288"/>
                </a:cubicBezTo>
                <a:cubicBezTo>
                  <a:pt x="1918970" y="151676"/>
                  <a:pt x="1922653" y="152882"/>
                  <a:pt x="1926971" y="152882"/>
                </a:cubicBezTo>
                <a:cubicBezTo>
                  <a:pt x="1930908" y="152882"/>
                  <a:pt x="1934337" y="151765"/>
                  <a:pt x="1937131" y="149542"/>
                </a:cubicBezTo>
                <a:cubicBezTo>
                  <a:pt x="1939925" y="147320"/>
                  <a:pt x="1942211" y="144056"/>
                  <a:pt x="1943862" y="139738"/>
                </a:cubicBezTo>
                <a:cubicBezTo>
                  <a:pt x="1945386" y="136030"/>
                  <a:pt x="1946402" y="131521"/>
                  <a:pt x="1947037" y="126238"/>
                </a:cubicBezTo>
                <a:cubicBezTo>
                  <a:pt x="1947799" y="120904"/>
                  <a:pt x="1948180" y="114808"/>
                  <a:pt x="1948180" y="107696"/>
                </a:cubicBezTo>
                <a:cubicBezTo>
                  <a:pt x="1948180" y="102997"/>
                  <a:pt x="1947799" y="97790"/>
                  <a:pt x="1947164" y="91821"/>
                </a:cubicBezTo>
                <a:cubicBezTo>
                  <a:pt x="1946529" y="85725"/>
                  <a:pt x="1945513" y="81026"/>
                  <a:pt x="1944116" y="77597"/>
                </a:cubicBezTo>
                <a:cubicBezTo>
                  <a:pt x="1942592" y="73533"/>
                  <a:pt x="1940433" y="70231"/>
                  <a:pt x="1937639" y="67818"/>
                </a:cubicBezTo>
                <a:cubicBezTo>
                  <a:pt x="1934845" y="65532"/>
                  <a:pt x="1931289" y="64135"/>
                  <a:pt x="1926971" y="64135"/>
                </a:cubicBezTo>
                <a:close/>
                <a:moveTo>
                  <a:pt x="1571879" y="64135"/>
                </a:moveTo>
                <a:cubicBezTo>
                  <a:pt x="1567180" y="64135"/>
                  <a:pt x="1563370" y="65532"/>
                  <a:pt x="1560576" y="68199"/>
                </a:cubicBezTo>
                <a:cubicBezTo>
                  <a:pt x="1557782" y="70739"/>
                  <a:pt x="1555623" y="74041"/>
                  <a:pt x="1554099" y="78105"/>
                </a:cubicBezTo>
                <a:cubicBezTo>
                  <a:pt x="1552702" y="81915"/>
                  <a:pt x="1551813" y="86360"/>
                  <a:pt x="1551305" y="91440"/>
                </a:cubicBezTo>
                <a:cubicBezTo>
                  <a:pt x="1550797" y="96520"/>
                  <a:pt x="1550543" y="101854"/>
                  <a:pt x="1550543" y="107315"/>
                </a:cubicBezTo>
                <a:cubicBezTo>
                  <a:pt x="1550543" y="114554"/>
                  <a:pt x="1550670" y="120523"/>
                  <a:pt x="1551178" y="125222"/>
                </a:cubicBezTo>
                <a:cubicBezTo>
                  <a:pt x="1551686" y="129946"/>
                  <a:pt x="1552702" y="134772"/>
                  <a:pt x="1554480" y="139547"/>
                </a:cubicBezTo>
                <a:cubicBezTo>
                  <a:pt x="1556004" y="143662"/>
                  <a:pt x="1558290" y="146901"/>
                  <a:pt x="1561084" y="149288"/>
                </a:cubicBezTo>
                <a:cubicBezTo>
                  <a:pt x="1563878" y="151676"/>
                  <a:pt x="1567561" y="152882"/>
                  <a:pt x="1571879" y="152882"/>
                </a:cubicBezTo>
                <a:cubicBezTo>
                  <a:pt x="1575816" y="152882"/>
                  <a:pt x="1579245" y="151765"/>
                  <a:pt x="1582039" y="149542"/>
                </a:cubicBezTo>
                <a:cubicBezTo>
                  <a:pt x="1584833" y="147320"/>
                  <a:pt x="1587119" y="144056"/>
                  <a:pt x="1588770" y="139738"/>
                </a:cubicBezTo>
                <a:cubicBezTo>
                  <a:pt x="1590294" y="136030"/>
                  <a:pt x="1591310" y="131521"/>
                  <a:pt x="1591945" y="126238"/>
                </a:cubicBezTo>
                <a:cubicBezTo>
                  <a:pt x="1592707" y="120904"/>
                  <a:pt x="1593088" y="114808"/>
                  <a:pt x="1593088" y="107696"/>
                </a:cubicBezTo>
                <a:cubicBezTo>
                  <a:pt x="1593088" y="102997"/>
                  <a:pt x="1592707" y="97790"/>
                  <a:pt x="1592072" y="91821"/>
                </a:cubicBezTo>
                <a:cubicBezTo>
                  <a:pt x="1591437" y="85725"/>
                  <a:pt x="1590421" y="81026"/>
                  <a:pt x="1589024" y="77597"/>
                </a:cubicBezTo>
                <a:cubicBezTo>
                  <a:pt x="1587500" y="73533"/>
                  <a:pt x="1585341" y="70231"/>
                  <a:pt x="1582547" y="67818"/>
                </a:cubicBezTo>
                <a:cubicBezTo>
                  <a:pt x="1579753" y="65532"/>
                  <a:pt x="1576197" y="64135"/>
                  <a:pt x="1571879" y="64135"/>
                </a:cubicBezTo>
                <a:close/>
                <a:moveTo>
                  <a:pt x="538353" y="64135"/>
                </a:moveTo>
                <a:cubicBezTo>
                  <a:pt x="533273" y="64135"/>
                  <a:pt x="529209" y="66929"/>
                  <a:pt x="526161" y="72009"/>
                </a:cubicBezTo>
                <a:cubicBezTo>
                  <a:pt x="523113" y="77216"/>
                  <a:pt x="521462" y="85344"/>
                  <a:pt x="521208" y="96647"/>
                </a:cubicBezTo>
                <a:lnTo>
                  <a:pt x="552958" y="96139"/>
                </a:lnTo>
                <a:cubicBezTo>
                  <a:pt x="552958" y="92202"/>
                  <a:pt x="552704" y="88011"/>
                  <a:pt x="552323" y="83947"/>
                </a:cubicBezTo>
                <a:cubicBezTo>
                  <a:pt x="551942" y="79756"/>
                  <a:pt x="551307" y="76327"/>
                  <a:pt x="550291" y="73660"/>
                </a:cubicBezTo>
                <a:cubicBezTo>
                  <a:pt x="549148" y="70612"/>
                  <a:pt x="547623" y="68199"/>
                  <a:pt x="545719" y="66675"/>
                </a:cubicBezTo>
                <a:cubicBezTo>
                  <a:pt x="543687" y="64897"/>
                  <a:pt x="541273" y="64135"/>
                  <a:pt x="538353" y="64135"/>
                </a:cubicBezTo>
                <a:close/>
                <a:moveTo>
                  <a:pt x="6704330" y="59055"/>
                </a:moveTo>
                <a:lnTo>
                  <a:pt x="6764147" y="59055"/>
                </a:lnTo>
                <a:lnTo>
                  <a:pt x="6764147" y="66421"/>
                </a:lnTo>
                <a:cubicBezTo>
                  <a:pt x="6762496" y="66548"/>
                  <a:pt x="6761099" y="66802"/>
                  <a:pt x="6759701" y="67056"/>
                </a:cubicBezTo>
                <a:cubicBezTo>
                  <a:pt x="6758305" y="67437"/>
                  <a:pt x="6756908" y="67945"/>
                  <a:pt x="6755511" y="68707"/>
                </a:cubicBezTo>
                <a:cubicBezTo>
                  <a:pt x="6753860" y="69596"/>
                  <a:pt x="6752844" y="70866"/>
                  <a:pt x="6752209" y="72390"/>
                </a:cubicBezTo>
                <a:cubicBezTo>
                  <a:pt x="6751574" y="74041"/>
                  <a:pt x="6751193" y="75819"/>
                  <a:pt x="6751193" y="78105"/>
                </a:cubicBezTo>
                <a:lnTo>
                  <a:pt x="6751193" y="124968"/>
                </a:lnTo>
                <a:lnTo>
                  <a:pt x="6790817" y="77851"/>
                </a:lnTo>
                <a:lnTo>
                  <a:pt x="6790817" y="77597"/>
                </a:lnTo>
                <a:cubicBezTo>
                  <a:pt x="6790817" y="75184"/>
                  <a:pt x="6790562" y="73279"/>
                  <a:pt x="6789928" y="71882"/>
                </a:cubicBezTo>
                <a:cubicBezTo>
                  <a:pt x="6789293" y="70485"/>
                  <a:pt x="6788150" y="69342"/>
                  <a:pt x="6786625" y="68453"/>
                </a:cubicBezTo>
                <a:cubicBezTo>
                  <a:pt x="6785356" y="67691"/>
                  <a:pt x="6783832" y="67183"/>
                  <a:pt x="6782054" y="67056"/>
                </a:cubicBezTo>
                <a:cubicBezTo>
                  <a:pt x="6780275" y="66802"/>
                  <a:pt x="6778879" y="66548"/>
                  <a:pt x="6777736" y="66421"/>
                </a:cubicBezTo>
                <a:lnTo>
                  <a:pt x="6777736" y="59055"/>
                </a:lnTo>
                <a:lnTo>
                  <a:pt x="6837425" y="59055"/>
                </a:lnTo>
                <a:lnTo>
                  <a:pt x="6837425" y="66421"/>
                </a:lnTo>
                <a:cubicBezTo>
                  <a:pt x="6835521" y="66548"/>
                  <a:pt x="6833870" y="66675"/>
                  <a:pt x="6832473" y="66929"/>
                </a:cubicBezTo>
                <a:cubicBezTo>
                  <a:pt x="6831203" y="67056"/>
                  <a:pt x="6829679" y="67437"/>
                  <a:pt x="6828155" y="67818"/>
                </a:cubicBezTo>
                <a:cubicBezTo>
                  <a:pt x="6826250" y="68453"/>
                  <a:pt x="6824853" y="69469"/>
                  <a:pt x="6823963" y="71120"/>
                </a:cubicBezTo>
                <a:cubicBezTo>
                  <a:pt x="6823075" y="72644"/>
                  <a:pt x="6822567" y="74676"/>
                  <a:pt x="6822567" y="77216"/>
                </a:cubicBezTo>
                <a:lnTo>
                  <a:pt x="6822567" y="139649"/>
                </a:lnTo>
                <a:cubicBezTo>
                  <a:pt x="6822567" y="142037"/>
                  <a:pt x="6823075" y="144043"/>
                  <a:pt x="6823837" y="145656"/>
                </a:cubicBezTo>
                <a:cubicBezTo>
                  <a:pt x="6824725" y="147282"/>
                  <a:pt x="6826123" y="148399"/>
                  <a:pt x="6828155" y="148996"/>
                </a:cubicBezTo>
                <a:cubicBezTo>
                  <a:pt x="6829679" y="149453"/>
                  <a:pt x="6831075" y="149784"/>
                  <a:pt x="6832346" y="149987"/>
                </a:cubicBezTo>
                <a:cubicBezTo>
                  <a:pt x="6833616" y="150190"/>
                  <a:pt x="6835267" y="150355"/>
                  <a:pt x="6837425" y="150495"/>
                </a:cubicBezTo>
                <a:lnTo>
                  <a:pt x="6837425" y="157759"/>
                </a:lnTo>
                <a:lnTo>
                  <a:pt x="6777736" y="157759"/>
                </a:lnTo>
                <a:lnTo>
                  <a:pt x="6777736" y="150495"/>
                </a:lnTo>
                <a:cubicBezTo>
                  <a:pt x="6778751" y="150279"/>
                  <a:pt x="6780149" y="150038"/>
                  <a:pt x="6781800" y="149733"/>
                </a:cubicBezTo>
                <a:cubicBezTo>
                  <a:pt x="6783450" y="149441"/>
                  <a:pt x="6784975" y="148895"/>
                  <a:pt x="6786245" y="148107"/>
                </a:cubicBezTo>
                <a:cubicBezTo>
                  <a:pt x="6787896" y="147167"/>
                  <a:pt x="6788912" y="146037"/>
                  <a:pt x="6789547" y="144666"/>
                </a:cubicBezTo>
                <a:cubicBezTo>
                  <a:pt x="6790182" y="143307"/>
                  <a:pt x="6790562" y="141338"/>
                  <a:pt x="6790562" y="138747"/>
                </a:cubicBezTo>
                <a:lnTo>
                  <a:pt x="6790562" y="91948"/>
                </a:lnTo>
                <a:lnTo>
                  <a:pt x="6750938" y="138950"/>
                </a:lnTo>
                <a:lnTo>
                  <a:pt x="6750938" y="139243"/>
                </a:lnTo>
                <a:cubicBezTo>
                  <a:pt x="6750938" y="141630"/>
                  <a:pt x="6751320" y="143548"/>
                  <a:pt x="6751955" y="144958"/>
                </a:cubicBezTo>
                <a:cubicBezTo>
                  <a:pt x="6752462" y="146393"/>
                  <a:pt x="6753606" y="147536"/>
                  <a:pt x="6755257" y="148399"/>
                </a:cubicBezTo>
                <a:cubicBezTo>
                  <a:pt x="6756273" y="148996"/>
                  <a:pt x="6757543" y="149441"/>
                  <a:pt x="6759194" y="149733"/>
                </a:cubicBezTo>
                <a:cubicBezTo>
                  <a:pt x="6760845" y="150038"/>
                  <a:pt x="6762496" y="150279"/>
                  <a:pt x="6764147" y="150495"/>
                </a:cubicBezTo>
                <a:lnTo>
                  <a:pt x="6764147" y="157759"/>
                </a:lnTo>
                <a:lnTo>
                  <a:pt x="6704330" y="157759"/>
                </a:lnTo>
                <a:lnTo>
                  <a:pt x="6704330" y="150495"/>
                </a:lnTo>
                <a:cubicBezTo>
                  <a:pt x="6705981" y="150355"/>
                  <a:pt x="6707632" y="150165"/>
                  <a:pt x="6709283" y="149936"/>
                </a:cubicBezTo>
                <a:cubicBezTo>
                  <a:pt x="6711061" y="149707"/>
                  <a:pt x="6712458" y="149390"/>
                  <a:pt x="6713600" y="148996"/>
                </a:cubicBezTo>
                <a:cubicBezTo>
                  <a:pt x="6715760" y="148272"/>
                  <a:pt x="6717157" y="147142"/>
                  <a:pt x="6718046" y="145605"/>
                </a:cubicBezTo>
                <a:cubicBezTo>
                  <a:pt x="6718808" y="144094"/>
                  <a:pt x="6719188" y="142100"/>
                  <a:pt x="6719188" y="139649"/>
                </a:cubicBezTo>
                <a:lnTo>
                  <a:pt x="6719188" y="77216"/>
                </a:lnTo>
                <a:cubicBezTo>
                  <a:pt x="6719188" y="74803"/>
                  <a:pt x="6718808" y="72898"/>
                  <a:pt x="6717919" y="71247"/>
                </a:cubicBezTo>
                <a:cubicBezTo>
                  <a:pt x="6717157" y="69596"/>
                  <a:pt x="6715633" y="68453"/>
                  <a:pt x="6713600" y="67818"/>
                </a:cubicBezTo>
                <a:cubicBezTo>
                  <a:pt x="6711950" y="67310"/>
                  <a:pt x="6710299" y="66929"/>
                  <a:pt x="6708901" y="66802"/>
                </a:cubicBezTo>
                <a:cubicBezTo>
                  <a:pt x="6707378" y="66675"/>
                  <a:pt x="6705981" y="66548"/>
                  <a:pt x="6704330" y="66421"/>
                </a:cubicBezTo>
                <a:close/>
                <a:moveTo>
                  <a:pt x="6559550" y="59055"/>
                </a:moveTo>
                <a:lnTo>
                  <a:pt x="6619367" y="59055"/>
                </a:lnTo>
                <a:lnTo>
                  <a:pt x="6619367" y="66421"/>
                </a:lnTo>
                <a:cubicBezTo>
                  <a:pt x="6617716" y="66548"/>
                  <a:pt x="6616319" y="66802"/>
                  <a:pt x="6614922" y="67056"/>
                </a:cubicBezTo>
                <a:cubicBezTo>
                  <a:pt x="6613525" y="67437"/>
                  <a:pt x="6612128" y="67945"/>
                  <a:pt x="6610731" y="68707"/>
                </a:cubicBezTo>
                <a:cubicBezTo>
                  <a:pt x="6609080" y="69596"/>
                  <a:pt x="6608063" y="70866"/>
                  <a:pt x="6607429" y="72390"/>
                </a:cubicBezTo>
                <a:cubicBezTo>
                  <a:pt x="6606794" y="74041"/>
                  <a:pt x="6606412" y="75819"/>
                  <a:pt x="6606412" y="78105"/>
                </a:cubicBezTo>
                <a:lnTo>
                  <a:pt x="6606412" y="124968"/>
                </a:lnTo>
                <a:lnTo>
                  <a:pt x="6646037" y="77851"/>
                </a:lnTo>
                <a:lnTo>
                  <a:pt x="6646037" y="77597"/>
                </a:lnTo>
                <a:cubicBezTo>
                  <a:pt x="6646037" y="75184"/>
                  <a:pt x="6645783" y="73279"/>
                  <a:pt x="6645148" y="71882"/>
                </a:cubicBezTo>
                <a:cubicBezTo>
                  <a:pt x="6644512" y="70485"/>
                  <a:pt x="6643370" y="69342"/>
                  <a:pt x="6641846" y="68453"/>
                </a:cubicBezTo>
                <a:cubicBezTo>
                  <a:pt x="6640575" y="67691"/>
                  <a:pt x="6639051" y="67183"/>
                  <a:pt x="6637274" y="67056"/>
                </a:cubicBezTo>
                <a:cubicBezTo>
                  <a:pt x="6635496" y="66802"/>
                  <a:pt x="6634099" y="66548"/>
                  <a:pt x="6632956" y="66421"/>
                </a:cubicBezTo>
                <a:lnTo>
                  <a:pt x="6632956" y="59055"/>
                </a:lnTo>
                <a:lnTo>
                  <a:pt x="6692646" y="59055"/>
                </a:lnTo>
                <a:lnTo>
                  <a:pt x="6692646" y="66421"/>
                </a:lnTo>
                <a:cubicBezTo>
                  <a:pt x="6690741" y="66548"/>
                  <a:pt x="6689090" y="66675"/>
                  <a:pt x="6687693" y="66929"/>
                </a:cubicBezTo>
                <a:cubicBezTo>
                  <a:pt x="6686423" y="67056"/>
                  <a:pt x="6684899" y="67437"/>
                  <a:pt x="6683375" y="67818"/>
                </a:cubicBezTo>
                <a:cubicBezTo>
                  <a:pt x="6681470" y="68453"/>
                  <a:pt x="6680073" y="69469"/>
                  <a:pt x="6679184" y="71120"/>
                </a:cubicBezTo>
                <a:cubicBezTo>
                  <a:pt x="6678295" y="72644"/>
                  <a:pt x="6677787" y="74676"/>
                  <a:pt x="6677787" y="77216"/>
                </a:cubicBezTo>
                <a:lnTo>
                  <a:pt x="6677787" y="139649"/>
                </a:lnTo>
                <a:cubicBezTo>
                  <a:pt x="6677787" y="142037"/>
                  <a:pt x="6678295" y="144043"/>
                  <a:pt x="6679057" y="145656"/>
                </a:cubicBezTo>
                <a:cubicBezTo>
                  <a:pt x="6679946" y="147282"/>
                  <a:pt x="6681343" y="148399"/>
                  <a:pt x="6683375" y="148996"/>
                </a:cubicBezTo>
                <a:cubicBezTo>
                  <a:pt x="6684899" y="149453"/>
                  <a:pt x="6686296" y="149784"/>
                  <a:pt x="6687566" y="149987"/>
                </a:cubicBezTo>
                <a:cubicBezTo>
                  <a:pt x="6688836" y="150190"/>
                  <a:pt x="6690487" y="150355"/>
                  <a:pt x="6692646" y="150495"/>
                </a:cubicBezTo>
                <a:lnTo>
                  <a:pt x="6692646" y="157759"/>
                </a:lnTo>
                <a:lnTo>
                  <a:pt x="6632956" y="157759"/>
                </a:lnTo>
                <a:lnTo>
                  <a:pt x="6632956" y="150495"/>
                </a:lnTo>
                <a:cubicBezTo>
                  <a:pt x="6633972" y="150279"/>
                  <a:pt x="6635369" y="150038"/>
                  <a:pt x="6637020" y="149733"/>
                </a:cubicBezTo>
                <a:cubicBezTo>
                  <a:pt x="6638671" y="149441"/>
                  <a:pt x="6640195" y="148895"/>
                  <a:pt x="6641465" y="148107"/>
                </a:cubicBezTo>
                <a:cubicBezTo>
                  <a:pt x="6643116" y="147167"/>
                  <a:pt x="6644132" y="146037"/>
                  <a:pt x="6644767" y="144666"/>
                </a:cubicBezTo>
                <a:cubicBezTo>
                  <a:pt x="6645401" y="143307"/>
                  <a:pt x="6645783" y="141338"/>
                  <a:pt x="6645783" y="138747"/>
                </a:cubicBezTo>
                <a:lnTo>
                  <a:pt x="6645783" y="91948"/>
                </a:lnTo>
                <a:lnTo>
                  <a:pt x="6606159" y="138950"/>
                </a:lnTo>
                <a:lnTo>
                  <a:pt x="6606159" y="139243"/>
                </a:lnTo>
                <a:cubicBezTo>
                  <a:pt x="6606159" y="141630"/>
                  <a:pt x="6606540" y="143548"/>
                  <a:pt x="6607175" y="144958"/>
                </a:cubicBezTo>
                <a:cubicBezTo>
                  <a:pt x="6607683" y="146393"/>
                  <a:pt x="6608825" y="147536"/>
                  <a:pt x="6610476" y="148399"/>
                </a:cubicBezTo>
                <a:cubicBezTo>
                  <a:pt x="6611493" y="148996"/>
                  <a:pt x="6612762" y="149441"/>
                  <a:pt x="6614413" y="149733"/>
                </a:cubicBezTo>
                <a:cubicBezTo>
                  <a:pt x="6616065" y="150038"/>
                  <a:pt x="6617716" y="150279"/>
                  <a:pt x="6619367" y="150495"/>
                </a:cubicBezTo>
                <a:lnTo>
                  <a:pt x="6619367" y="157759"/>
                </a:lnTo>
                <a:lnTo>
                  <a:pt x="6559550" y="157759"/>
                </a:lnTo>
                <a:lnTo>
                  <a:pt x="6559550" y="150495"/>
                </a:lnTo>
                <a:cubicBezTo>
                  <a:pt x="6561200" y="150355"/>
                  <a:pt x="6562851" y="150165"/>
                  <a:pt x="6564503" y="149936"/>
                </a:cubicBezTo>
                <a:cubicBezTo>
                  <a:pt x="6566281" y="149707"/>
                  <a:pt x="6567678" y="149390"/>
                  <a:pt x="6568821" y="148996"/>
                </a:cubicBezTo>
                <a:cubicBezTo>
                  <a:pt x="6570980" y="148272"/>
                  <a:pt x="6572376" y="147142"/>
                  <a:pt x="6573266" y="145605"/>
                </a:cubicBezTo>
                <a:cubicBezTo>
                  <a:pt x="6574028" y="144094"/>
                  <a:pt x="6574409" y="142100"/>
                  <a:pt x="6574409" y="139649"/>
                </a:cubicBezTo>
                <a:lnTo>
                  <a:pt x="6574409" y="77216"/>
                </a:lnTo>
                <a:cubicBezTo>
                  <a:pt x="6574409" y="74803"/>
                  <a:pt x="6574028" y="72898"/>
                  <a:pt x="6573138" y="71247"/>
                </a:cubicBezTo>
                <a:cubicBezTo>
                  <a:pt x="6572376" y="69596"/>
                  <a:pt x="6570853" y="68453"/>
                  <a:pt x="6568821" y="67818"/>
                </a:cubicBezTo>
                <a:cubicBezTo>
                  <a:pt x="6567170" y="67310"/>
                  <a:pt x="6565519" y="66929"/>
                  <a:pt x="6564122" y="66802"/>
                </a:cubicBezTo>
                <a:cubicBezTo>
                  <a:pt x="6562598" y="66675"/>
                  <a:pt x="6561200" y="66548"/>
                  <a:pt x="6559550" y="66421"/>
                </a:cubicBezTo>
                <a:close/>
                <a:moveTo>
                  <a:pt x="5750306" y="59055"/>
                </a:moveTo>
                <a:lnTo>
                  <a:pt x="5810504" y="59055"/>
                </a:lnTo>
                <a:lnTo>
                  <a:pt x="5810504" y="66421"/>
                </a:lnTo>
                <a:cubicBezTo>
                  <a:pt x="5808853" y="66548"/>
                  <a:pt x="5807456" y="66802"/>
                  <a:pt x="5806059" y="67056"/>
                </a:cubicBezTo>
                <a:cubicBezTo>
                  <a:pt x="5804788" y="67437"/>
                  <a:pt x="5803265" y="67945"/>
                  <a:pt x="5801868" y="68707"/>
                </a:cubicBezTo>
                <a:cubicBezTo>
                  <a:pt x="5800344" y="69596"/>
                  <a:pt x="5799200" y="70866"/>
                  <a:pt x="5798566" y="72390"/>
                </a:cubicBezTo>
                <a:cubicBezTo>
                  <a:pt x="5797931" y="74041"/>
                  <a:pt x="5797676" y="75819"/>
                  <a:pt x="5797676" y="78105"/>
                </a:cubicBezTo>
                <a:lnTo>
                  <a:pt x="5797676" y="100965"/>
                </a:lnTo>
                <a:lnTo>
                  <a:pt x="5834634" y="100965"/>
                </a:lnTo>
                <a:lnTo>
                  <a:pt x="5834634" y="78105"/>
                </a:lnTo>
                <a:cubicBezTo>
                  <a:pt x="5834634" y="75819"/>
                  <a:pt x="5834380" y="74041"/>
                  <a:pt x="5833745" y="72517"/>
                </a:cubicBezTo>
                <a:cubicBezTo>
                  <a:pt x="5833110" y="70866"/>
                  <a:pt x="5831967" y="69723"/>
                  <a:pt x="5830443" y="68707"/>
                </a:cubicBezTo>
                <a:cubicBezTo>
                  <a:pt x="5829173" y="68072"/>
                  <a:pt x="5827649" y="67437"/>
                  <a:pt x="5826125" y="67183"/>
                </a:cubicBezTo>
                <a:cubicBezTo>
                  <a:pt x="5824474" y="66802"/>
                  <a:pt x="5823076" y="66548"/>
                  <a:pt x="5821807" y="66421"/>
                </a:cubicBezTo>
                <a:lnTo>
                  <a:pt x="5821807" y="59055"/>
                </a:lnTo>
                <a:lnTo>
                  <a:pt x="5882005" y="59055"/>
                </a:lnTo>
                <a:lnTo>
                  <a:pt x="5882005" y="66421"/>
                </a:lnTo>
                <a:cubicBezTo>
                  <a:pt x="5879973" y="66548"/>
                  <a:pt x="5878322" y="66675"/>
                  <a:pt x="5877051" y="66929"/>
                </a:cubicBezTo>
                <a:cubicBezTo>
                  <a:pt x="5875655" y="67056"/>
                  <a:pt x="5874258" y="67437"/>
                  <a:pt x="5872607" y="67818"/>
                </a:cubicBezTo>
                <a:cubicBezTo>
                  <a:pt x="5870701" y="68453"/>
                  <a:pt x="5869305" y="69469"/>
                  <a:pt x="5868416" y="71120"/>
                </a:cubicBezTo>
                <a:cubicBezTo>
                  <a:pt x="5867526" y="72644"/>
                  <a:pt x="5867146" y="74676"/>
                  <a:pt x="5867146" y="77216"/>
                </a:cubicBezTo>
                <a:lnTo>
                  <a:pt x="5867146" y="139649"/>
                </a:lnTo>
                <a:cubicBezTo>
                  <a:pt x="5867146" y="142037"/>
                  <a:pt x="5867526" y="144043"/>
                  <a:pt x="5868288" y="145656"/>
                </a:cubicBezTo>
                <a:cubicBezTo>
                  <a:pt x="5869178" y="147282"/>
                  <a:pt x="5870575" y="148399"/>
                  <a:pt x="5872607" y="148996"/>
                </a:cubicBezTo>
                <a:cubicBezTo>
                  <a:pt x="5874258" y="149453"/>
                  <a:pt x="5875655" y="149784"/>
                  <a:pt x="5876798" y="149987"/>
                </a:cubicBezTo>
                <a:cubicBezTo>
                  <a:pt x="5878068" y="150190"/>
                  <a:pt x="5879719" y="150355"/>
                  <a:pt x="5882005" y="150495"/>
                </a:cubicBezTo>
                <a:lnTo>
                  <a:pt x="5882005" y="157759"/>
                </a:lnTo>
                <a:lnTo>
                  <a:pt x="5821807" y="157759"/>
                </a:lnTo>
                <a:lnTo>
                  <a:pt x="5821807" y="150495"/>
                </a:lnTo>
                <a:cubicBezTo>
                  <a:pt x="5822950" y="150279"/>
                  <a:pt x="5824220" y="150038"/>
                  <a:pt x="5825871" y="149733"/>
                </a:cubicBezTo>
                <a:cubicBezTo>
                  <a:pt x="5827522" y="149441"/>
                  <a:pt x="5829046" y="148895"/>
                  <a:pt x="5830443" y="148107"/>
                </a:cubicBezTo>
                <a:cubicBezTo>
                  <a:pt x="5831967" y="147167"/>
                  <a:pt x="5833110" y="146037"/>
                  <a:pt x="5833745" y="144666"/>
                </a:cubicBezTo>
                <a:cubicBezTo>
                  <a:pt x="5834380" y="143307"/>
                  <a:pt x="5834634" y="141338"/>
                  <a:pt x="5834634" y="138747"/>
                </a:cubicBezTo>
                <a:lnTo>
                  <a:pt x="5834634" y="110109"/>
                </a:lnTo>
                <a:lnTo>
                  <a:pt x="5797676" y="110109"/>
                </a:lnTo>
                <a:lnTo>
                  <a:pt x="5797676" y="138747"/>
                </a:lnTo>
                <a:cubicBezTo>
                  <a:pt x="5797676" y="141071"/>
                  <a:pt x="5797931" y="142989"/>
                  <a:pt x="5798566" y="144513"/>
                </a:cubicBezTo>
                <a:cubicBezTo>
                  <a:pt x="5799328" y="146050"/>
                  <a:pt x="5800344" y="147231"/>
                  <a:pt x="5801868" y="148107"/>
                </a:cubicBezTo>
                <a:cubicBezTo>
                  <a:pt x="5802884" y="148704"/>
                  <a:pt x="5804281" y="149199"/>
                  <a:pt x="5805805" y="149593"/>
                </a:cubicBezTo>
                <a:cubicBezTo>
                  <a:pt x="5807329" y="149987"/>
                  <a:pt x="5808853" y="150279"/>
                  <a:pt x="5810504" y="150495"/>
                </a:cubicBezTo>
                <a:lnTo>
                  <a:pt x="5810504" y="157759"/>
                </a:lnTo>
                <a:lnTo>
                  <a:pt x="5750306" y="157759"/>
                </a:lnTo>
                <a:lnTo>
                  <a:pt x="5750306" y="150495"/>
                </a:lnTo>
                <a:cubicBezTo>
                  <a:pt x="5751957" y="150355"/>
                  <a:pt x="5753608" y="150165"/>
                  <a:pt x="5755259" y="149936"/>
                </a:cubicBezTo>
                <a:cubicBezTo>
                  <a:pt x="5757037" y="149707"/>
                  <a:pt x="5758434" y="149390"/>
                  <a:pt x="5759576" y="148996"/>
                </a:cubicBezTo>
                <a:cubicBezTo>
                  <a:pt x="5761736" y="148272"/>
                  <a:pt x="5763133" y="147142"/>
                  <a:pt x="5764022" y="145605"/>
                </a:cubicBezTo>
                <a:cubicBezTo>
                  <a:pt x="5764784" y="144094"/>
                  <a:pt x="5765165" y="142100"/>
                  <a:pt x="5765165" y="139649"/>
                </a:cubicBezTo>
                <a:lnTo>
                  <a:pt x="5765165" y="77216"/>
                </a:lnTo>
                <a:cubicBezTo>
                  <a:pt x="5765165" y="74803"/>
                  <a:pt x="5764784" y="72898"/>
                  <a:pt x="5763895" y="71247"/>
                </a:cubicBezTo>
                <a:cubicBezTo>
                  <a:pt x="5763133" y="69596"/>
                  <a:pt x="5761609" y="68453"/>
                  <a:pt x="5759576" y="67818"/>
                </a:cubicBezTo>
                <a:cubicBezTo>
                  <a:pt x="5757925" y="67310"/>
                  <a:pt x="5756275" y="66929"/>
                  <a:pt x="5754878" y="66802"/>
                </a:cubicBezTo>
                <a:cubicBezTo>
                  <a:pt x="5753354" y="66675"/>
                  <a:pt x="5751957" y="66548"/>
                  <a:pt x="5750306" y="66421"/>
                </a:cubicBezTo>
                <a:close/>
                <a:moveTo>
                  <a:pt x="5605525" y="59055"/>
                </a:moveTo>
                <a:lnTo>
                  <a:pt x="5665343" y="59055"/>
                </a:lnTo>
                <a:lnTo>
                  <a:pt x="5665343" y="66421"/>
                </a:lnTo>
                <a:cubicBezTo>
                  <a:pt x="5663692" y="66548"/>
                  <a:pt x="5662295" y="66802"/>
                  <a:pt x="5660898" y="67056"/>
                </a:cubicBezTo>
                <a:cubicBezTo>
                  <a:pt x="5659500" y="67437"/>
                  <a:pt x="5658104" y="67945"/>
                  <a:pt x="5656707" y="68707"/>
                </a:cubicBezTo>
                <a:cubicBezTo>
                  <a:pt x="5655056" y="69596"/>
                  <a:pt x="5654040" y="70866"/>
                  <a:pt x="5653405" y="72390"/>
                </a:cubicBezTo>
                <a:cubicBezTo>
                  <a:pt x="5652770" y="74041"/>
                  <a:pt x="5652388" y="75819"/>
                  <a:pt x="5652388" y="78105"/>
                </a:cubicBezTo>
                <a:lnTo>
                  <a:pt x="5652388" y="124968"/>
                </a:lnTo>
                <a:lnTo>
                  <a:pt x="5692012" y="77851"/>
                </a:lnTo>
                <a:lnTo>
                  <a:pt x="5692012" y="77597"/>
                </a:lnTo>
                <a:cubicBezTo>
                  <a:pt x="5692012" y="75184"/>
                  <a:pt x="5691759" y="73279"/>
                  <a:pt x="5691124" y="71882"/>
                </a:cubicBezTo>
                <a:cubicBezTo>
                  <a:pt x="5690488" y="70485"/>
                  <a:pt x="5689346" y="69342"/>
                  <a:pt x="5687822" y="68453"/>
                </a:cubicBezTo>
                <a:cubicBezTo>
                  <a:pt x="5686551" y="67691"/>
                  <a:pt x="5685028" y="67183"/>
                  <a:pt x="5683250" y="67056"/>
                </a:cubicBezTo>
                <a:cubicBezTo>
                  <a:pt x="5681472" y="66802"/>
                  <a:pt x="5680075" y="66548"/>
                  <a:pt x="5678932" y="66421"/>
                </a:cubicBezTo>
                <a:lnTo>
                  <a:pt x="5678932" y="59055"/>
                </a:lnTo>
                <a:lnTo>
                  <a:pt x="5738622" y="59055"/>
                </a:lnTo>
                <a:lnTo>
                  <a:pt x="5738622" y="66421"/>
                </a:lnTo>
                <a:cubicBezTo>
                  <a:pt x="5736717" y="66548"/>
                  <a:pt x="5735066" y="66675"/>
                  <a:pt x="5733669" y="66929"/>
                </a:cubicBezTo>
                <a:cubicBezTo>
                  <a:pt x="5732399" y="67056"/>
                  <a:pt x="5730875" y="67437"/>
                  <a:pt x="5729350" y="67818"/>
                </a:cubicBezTo>
                <a:cubicBezTo>
                  <a:pt x="5727446" y="68453"/>
                  <a:pt x="5726049" y="69469"/>
                  <a:pt x="5725160" y="71120"/>
                </a:cubicBezTo>
                <a:cubicBezTo>
                  <a:pt x="5724271" y="72644"/>
                  <a:pt x="5723762" y="74676"/>
                  <a:pt x="5723762" y="77216"/>
                </a:cubicBezTo>
                <a:lnTo>
                  <a:pt x="5723762" y="139649"/>
                </a:lnTo>
                <a:cubicBezTo>
                  <a:pt x="5723762" y="142037"/>
                  <a:pt x="5724271" y="144043"/>
                  <a:pt x="5725033" y="145656"/>
                </a:cubicBezTo>
                <a:cubicBezTo>
                  <a:pt x="5725922" y="147282"/>
                  <a:pt x="5727319" y="148399"/>
                  <a:pt x="5729350" y="148996"/>
                </a:cubicBezTo>
                <a:cubicBezTo>
                  <a:pt x="5730875" y="149453"/>
                  <a:pt x="5732272" y="149784"/>
                  <a:pt x="5733542" y="149987"/>
                </a:cubicBezTo>
                <a:cubicBezTo>
                  <a:pt x="5734812" y="150190"/>
                  <a:pt x="5736462" y="150355"/>
                  <a:pt x="5738622" y="150495"/>
                </a:cubicBezTo>
                <a:lnTo>
                  <a:pt x="5738622" y="157759"/>
                </a:lnTo>
                <a:lnTo>
                  <a:pt x="5678932" y="157759"/>
                </a:lnTo>
                <a:lnTo>
                  <a:pt x="5678932" y="150495"/>
                </a:lnTo>
                <a:cubicBezTo>
                  <a:pt x="5679948" y="150279"/>
                  <a:pt x="5681345" y="150038"/>
                  <a:pt x="5682996" y="149733"/>
                </a:cubicBezTo>
                <a:cubicBezTo>
                  <a:pt x="5684647" y="149441"/>
                  <a:pt x="5686171" y="148895"/>
                  <a:pt x="5687441" y="148107"/>
                </a:cubicBezTo>
                <a:cubicBezTo>
                  <a:pt x="5689092" y="147167"/>
                  <a:pt x="5690108" y="146037"/>
                  <a:pt x="5690743" y="144666"/>
                </a:cubicBezTo>
                <a:cubicBezTo>
                  <a:pt x="5691378" y="143307"/>
                  <a:pt x="5691759" y="141338"/>
                  <a:pt x="5691759" y="138747"/>
                </a:cubicBezTo>
                <a:lnTo>
                  <a:pt x="5691759" y="91948"/>
                </a:lnTo>
                <a:lnTo>
                  <a:pt x="5652135" y="138950"/>
                </a:lnTo>
                <a:lnTo>
                  <a:pt x="5652135" y="139243"/>
                </a:lnTo>
                <a:cubicBezTo>
                  <a:pt x="5652135" y="141630"/>
                  <a:pt x="5652516" y="143548"/>
                  <a:pt x="5653150" y="144958"/>
                </a:cubicBezTo>
                <a:cubicBezTo>
                  <a:pt x="5653659" y="146393"/>
                  <a:pt x="5654801" y="147536"/>
                  <a:pt x="5656453" y="148399"/>
                </a:cubicBezTo>
                <a:cubicBezTo>
                  <a:pt x="5657469" y="148996"/>
                  <a:pt x="5658738" y="149441"/>
                  <a:pt x="5660390" y="149733"/>
                </a:cubicBezTo>
                <a:cubicBezTo>
                  <a:pt x="5662041" y="150038"/>
                  <a:pt x="5663692" y="150279"/>
                  <a:pt x="5665343" y="150495"/>
                </a:cubicBezTo>
                <a:lnTo>
                  <a:pt x="5665343" y="157759"/>
                </a:lnTo>
                <a:lnTo>
                  <a:pt x="5605525" y="157759"/>
                </a:lnTo>
                <a:lnTo>
                  <a:pt x="5605525" y="150495"/>
                </a:lnTo>
                <a:cubicBezTo>
                  <a:pt x="5607176" y="150355"/>
                  <a:pt x="5608828" y="150165"/>
                  <a:pt x="5610479" y="149936"/>
                </a:cubicBezTo>
                <a:cubicBezTo>
                  <a:pt x="5612257" y="149707"/>
                  <a:pt x="5613654" y="149390"/>
                  <a:pt x="5614797" y="148996"/>
                </a:cubicBezTo>
                <a:cubicBezTo>
                  <a:pt x="5616956" y="148272"/>
                  <a:pt x="5618353" y="147142"/>
                  <a:pt x="5619242" y="145605"/>
                </a:cubicBezTo>
                <a:cubicBezTo>
                  <a:pt x="5620004" y="144094"/>
                  <a:pt x="5620385" y="142100"/>
                  <a:pt x="5620385" y="139649"/>
                </a:cubicBezTo>
                <a:lnTo>
                  <a:pt x="5620385" y="77216"/>
                </a:lnTo>
                <a:cubicBezTo>
                  <a:pt x="5620385" y="74803"/>
                  <a:pt x="5620004" y="72898"/>
                  <a:pt x="5619115" y="71247"/>
                </a:cubicBezTo>
                <a:cubicBezTo>
                  <a:pt x="5618353" y="69596"/>
                  <a:pt x="5616829" y="68453"/>
                  <a:pt x="5614797" y="67818"/>
                </a:cubicBezTo>
                <a:cubicBezTo>
                  <a:pt x="5613146" y="67310"/>
                  <a:pt x="5611495" y="66929"/>
                  <a:pt x="5610098" y="66802"/>
                </a:cubicBezTo>
                <a:cubicBezTo>
                  <a:pt x="5608574" y="66675"/>
                  <a:pt x="5607176" y="66548"/>
                  <a:pt x="5605525" y="66421"/>
                </a:cubicBezTo>
                <a:close/>
                <a:moveTo>
                  <a:pt x="5285486" y="59055"/>
                </a:moveTo>
                <a:lnTo>
                  <a:pt x="5345684" y="59055"/>
                </a:lnTo>
                <a:lnTo>
                  <a:pt x="5345684" y="66421"/>
                </a:lnTo>
                <a:cubicBezTo>
                  <a:pt x="5344033" y="66548"/>
                  <a:pt x="5342636" y="66802"/>
                  <a:pt x="5341238" y="67056"/>
                </a:cubicBezTo>
                <a:cubicBezTo>
                  <a:pt x="5339969" y="67437"/>
                  <a:pt x="5338445" y="67945"/>
                  <a:pt x="5337048" y="68707"/>
                </a:cubicBezTo>
                <a:cubicBezTo>
                  <a:pt x="5335524" y="69596"/>
                  <a:pt x="5334381" y="70866"/>
                  <a:pt x="5333746" y="72390"/>
                </a:cubicBezTo>
                <a:cubicBezTo>
                  <a:pt x="5333111" y="74041"/>
                  <a:pt x="5332857" y="75819"/>
                  <a:pt x="5332857" y="78105"/>
                </a:cubicBezTo>
                <a:lnTo>
                  <a:pt x="5332857" y="100965"/>
                </a:lnTo>
                <a:lnTo>
                  <a:pt x="5369813" y="100965"/>
                </a:lnTo>
                <a:lnTo>
                  <a:pt x="5369813" y="78105"/>
                </a:lnTo>
                <a:cubicBezTo>
                  <a:pt x="5369813" y="75819"/>
                  <a:pt x="5369560" y="74041"/>
                  <a:pt x="5368925" y="72517"/>
                </a:cubicBezTo>
                <a:cubicBezTo>
                  <a:pt x="5368290" y="70866"/>
                  <a:pt x="5367274" y="69723"/>
                  <a:pt x="5365623" y="68707"/>
                </a:cubicBezTo>
                <a:cubicBezTo>
                  <a:pt x="5364353" y="68072"/>
                  <a:pt x="5362829" y="67437"/>
                  <a:pt x="5361305" y="67183"/>
                </a:cubicBezTo>
                <a:cubicBezTo>
                  <a:pt x="5359654" y="66802"/>
                  <a:pt x="5358257" y="66548"/>
                  <a:pt x="5356987" y="66421"/>
                </a:cubicBezTo>
                <a:lnTo>
                  <a:pt x="5356987" y="59055"/>
                </a:lnTo>
                <a:lnTo>
                  <a:pt x="5417185" y="59055"/>
                </a:lnTo>
                <a:lnTo>
                  <a:pt x="5417185" y="66421"/>
                </a:lnTo>
                <a:cubicBezTo>
                  <a:pt x="5415153" y="66548"/>
                  <a:pt x="5413501" y="66675"/>
                  <a:pt x="5412232" y="66929"/>
                </a:cubicBezTo>
                <a:cubicBezTo>
                  <a:pt x="5410835" y="67056"/>
                  <a:pt x="5409437" y="67437"/>
                  <a:pt x="5407787" y="67818"/>
                </a:cubicBezTo>
                <a:cubicBezTo>
                  <a:pt x="5405882" y="68453"/>
                  <a:pt x="5404485" y="69469"/>
                  <a:pt x="5403596" y="71120"/>
                </a:cubicBezTo>
                <a:cubicBezTo>
                  <a:pt x="5402707" y="72644"/>
                  <a:pt x="5402325" y="74676"/>
                  <a:pt x="5402325" y="77216"/>
                </a:cubicBezTo>
                <a:lnTo>
                  <a:pt x="5402325" y="139649"/>
                </a:lnTo>
                <a:cubicBezTo>
                  <a:pt x="5402325" y="142037"/>
                  <a:pt x="5402707" y="144043"/>
                  <a:pt x="5403469" y="145656"/>
                </a:cubicBezTo>
                <a:cubicBezTo>
                  <a:pt x="5404358" y="147282"/>
                  <a:pt x="5405755" y="148399"/>
                  <a:pt x="5407787" y="148996"/>
                </a:cubicBezTo>
                <a:cubicBezTo>
                  <a:pt x="5409437" y="149453"/>
                  <a:pt x="5410835" y="149784"/>
                  <a:pt x="5411978" y="149987"/>
                </a:cubicBezTo>
                <a:cubicBezTo>
                  <a:pt x="5413248" y="150190"/>
                  <a:pt x="5414899" y="150355"/>
                  <a:pt x="5417185" y="150495"/>
                </a:cubicBezTo>
                <a:lnTo>
                  <a:pt x="5417185" y="157759"/>
                </a:lnTo>
                <a:lnTo>
                  <a:pt x="5356987" y="157759"/>
                </a:lnTo>
                <a:lnTo>
                  <a:pt x="5356987" y="150495"/>
                </a:lnTo>
                <a:cubicBezTo>
                  <a:pt x="5358130" y="150279"/>
                  <a:pt x="5359400" y="150038"/>
                  <a:pt x="5361050" y="149733"/>
                </a:cubicBezTo>
                <a:cubicBezTo>
                  <a:pt x="5362701" y="149441"/>
                  <a:pt x="5364225" y="148895"/>
                  <a:pt x="5365623" y="148107"/>
                </a:cubicBezTo>
                <a:cubicBezTo>
                  <a:pt x="5367147" y="147167"/>
                  <a:pt x="5368290" y="146037"/>
                  <a:pt x="5368925" y="144666"/>
                </a:cubicBezTo>
                <a:cubicBezTo>
                  <a:pt x="5369560" y="143307"/>
                  <a:pt x="5369813" y="141338"/>
                  <a:pt x="5369813" y="138747"/>
                </a:cubicBezTo>
                <a:lnTo>
                  <a:pt x="5369813" y="110109"/>
                </a:lnTo>
                <a:lnTo>
                  <a:pt x="5332857" y="110109"/>
                </a:lnTo>
                <a:lnTo>
                  <a:pt x="5332857" y="138747"/>
                </a:lnTo>
                <a:cubicBezTo>
                  <a:pt x="5332857" y="141071"/>
                  <a:pt x="5333111" y="142989"/>
                  <a:pt x="5333746" y="144513"/>
                </a:cubicBezTo>
                <a:cubicBezTo>
                  <a:pt x="5334508" y="146050"/>
                  <a:pt x="5335524" y="147231"/>
                  <a:pt x="5337048" y="148107"/>
                </a:cubicBezTo>
                <a:cubicBezTo>
                  <a:pt x="5338063" y="148704"/>
                  <a:pt x="5339461" y="149199"/>
                  <a:pt x="5340985" y="149593"/>
                </a:cubicBezTo>
                <a:cubicBezTo>
                  <a:pt x="5342509" y="149987"/>
                  <a:pt x="5344033" y="150279"/>
                  <a:pt x="5345684" y="150495"/>
                </a:cubicBezTo>
                <a:lnTo>
                  <a:pt x="5345684" y="157759"/>
                </a:lnTo>
                <a:lnTo>
                  <a:pt x="5285486" y="157759"/>
                </a:lnTo>
                <a:lnTo>
                  <a:pt x="5285486" y="150495"/>
                </a:lnTo>
                <a:cubicBezTo>
                  <a:pt x="5287137" y="150355"/>
                  <a:pt x="5288788" y="150165"/>
                  <a:pt x="5290439" y="149936"/>
                </a:cubicBezTo>
                <a:cubicBezTo>
                  <a:pt x="5292217" y="149707"/>
                  <a:pt x="5293614" y="149390"/>
                  <a:pt x="5294757" y="148996"/>
                </a:cubicBezTo>
                <a:cubicBezTo>
                  <a:pt x="5296916" y="148272"/>
                  <a:pt x="5298313" y="147142"/>
                  <a:pt x="5299202" y="145605"/>
                </a:cubicBezTo>
                <a:cubicBezTo>
                  <a:pt x="5299964" y="144094"/>
                  <a:pt x="5300345" y="142100"/>
                  <a:pt x="5300345" y="139649"/>
                </a:cubicBezTo>
                <a:lnTo>
                  <a:pt x="5300345" y="77216"/>
                </a:lnTo>
                <a:cubicBezTo>
                  <a:pt x="5300345" y="74803"/>
                  <a:pt x="5299964" y="72898"/>
                  <a:pt x="5299075" y="71247"/>
                </a:cubicBezTo>
                <a:cubicBezTo>
                  <a:pt x="5298313" y="69596"/>
                  <a:pt x="5296789" y="68453"/>
                  <a:pt x="5294757" y="67818"/>
                </a:cubicBezTo>
                <a:cubicBezTo>
                  <a:pt x="5293106" y="67310"/>
                  <a:pt x="5291455" y="66929"/>
                  <a:pt x="5290058" y="66802"/>
                </a:cubicBezTo>
                <a:cubicBezTo>
                  <a:pt x="5288534" y="66675"/>
                  <a:pt x="5287137" y="66548"/>
                  <a:pt x="5285486" y="66421"/>
                </a:cubicBezTo>
                <a:close/>
                <a:moveTo>
                  <a:pt x="5140706" y="59055"/>
                </a:moveTo>
                <a:lnTo>
                  <a:pt x="5200523" y="59055"/>
                </a:lnTo>
                <a:lnTo>
                  <a:pt x="5200523" y="66421"/>
                </a:lnTo>
                <a:cubicBezTo>
                  <a:pt x="5198872" y="66548"/>
                  <a:pt x="5197475" y="66802"/>
                  <a:pt x="5196078" y="67056"/>
                </a:cubicBezTo>
                <a:cubicBezTo>
                  <a:pt x="5194681" y="67437"/>
                  <a:pt x="5193284" y="67945"/>
                  <a:pt x="5191887" y="68707"/>
                </a:cubicBezTo>
                <a:cubicBezTo>
                  <a:pt x="5190236" y="69596"/>
                  <a:pt x="5189220" y="70866"/>
                  <a:pt x="5188585" y="72390"/>
                </a:cubicBezTo>
                <a:cubicBezTo>
                  <a:pt x="5187950" y="74041"/>
                  <a:pt x="5187569" y="75819"/>
                  <a:pt x="5187569" y="78105"/>
                </a:cubicBezTo>
                <a:lnTo>
                  <a:pt x="5187569" y="124968"/>
                </a:lnTo>
                <a:lnTo>
                  <a:pt x="5227193" y="77851"/>
                </a:lnTo>
                <a:lnTo>
                  <a:pt x="5227193" y="77597"/>
                </a:lnTo>
                <a:cubicBezTo>
                  <a:pt x="5227193" y="75184"/>
                  <a:pt x="5226939" y="73279"/>
                  <a:pt x="5226304" y="71882"/>
                </a:cubicBezTo>
                <a:cubicBezTo>
                  <a:pt x="5225669" y="70485"/>
                  <a:pt x="5224526" y="69342"/>
                  <a:pt x="5223002" y="68453"/>
                </a:cubicBezTo>
                <a:cubicBezTo>
                  <a:pt x="5221732" y="67691"/>
                  <a:pt x="5220208" y="67183"/>
                  <a:pt x="5218430" y="67056"/>
                </a:cubicBezTo>
                <a:cubicBezTo>
                  <a:pt x="5216652" y="66802"/>
                  <a:pt x="5215255" y="66548"/>
                  <a:pt x="5214112" y="66421"/>
                </a:cubicBezTo>
                <a:lnTo>
                  <a:pt x="5214112" y="59055"/>
                </a:lnTo>
                <a:lnTo>
                  <a:pt x="5273802" y="59055"/>
                </a:lnTo>
                <a:lnTo>
                  <a:pt x="5273802" y="66421"/>
                </a:lnTo>
                <a:cubicBezTo>
                  <a:pt x="5271897" y="66548"/>
                  <a:pt x="5270246" y="66675"/>
                  <a:pt x="5268849" y="66929"/>
                </a:cubicBezTo>
                <a:cubicBezTo>
                  <a:pt x="5267579" y="67056"/>
                  <a:pt x="5266055" y="67437"/>
                  <a:pt x="5264531" y="67818"/>
                </a:cubicBezTo>
                <a:cubicBezTo>
                  <a:pt x="5262626" y="68453"/>
                  <a:pt x="5261229" y="69469"/>
                  <a:pt x="5260340" y="71120"/>
                </a:cubicBezTo>
                <a:cubicBezTo>
                  <a:pt x="5259451" y="72644"/>
                  <a:pt x="5258943" y="74676"/>
                  <a:pt x="5258943" y="77216"/>
                </a:cubicBezTo>
                <a:lnTo>
                  <a:pt x="5258943" y="139649"/>
                </a:lnTo>
                <a:cubicBezTo>
                  <a:pt x="5258943" y="142037"/>
                  <a:pt x="5259451" y="144043"/>
                  <a:pt x="5260213" y="145656"/>
                </a:cubicBezTo>
                <a:cubicBezTo>
                  <a:pt x="5261102" y="147282"/>
                  <a:pt x="5262499" y="148399"/>
                  <a:pt x="5264531" y="148996"/>
                </a:cubicBezTo>
                <a:cubicBezTo>
                  <a:pt x="5266055" y="149453"/>
                  <a:pt x="5267452" y="149784"/>
                  <a:pt x="5268722" y="149987"/>
                </a:cubicBezTo>
                <a:cubicBezTo>
                  <a:pt x="5269992" y="150190"/>
                  <a:pt x="5271643" y="150355"/>
                  <a:pt x="5273802" y="150495"/>
                </a:cubicBezTo>
                <a:lnTo>
                  <a:pt x="5273802" y="157759"/>
                </a:lnTo>
                <a:lnTo>
                  <a:pt x="5214112" y="157759"/>
                </a:lnTo>
                <a:lnTo>
                  <a:pt x="5214112" y="150495"/>
                </a:lnTo>
                <a:cubicBezTo>
                  <a:pt x="5215128" y="150279"/>
                  <a:pt x="5216525" y="150038"/>
                  <a:pt x="5218176" y="149733"/>
                </a:cubicBezTo>
                <a:cubicBezTo>
                  <a:pt x="5219827" y="149441"/>
                  <a:pt x="5221351" y="148895"/>
                  <a:pt x="5222621" y="148107"/>
                </a:cubicBezTo>
                <a:cubicBezTo>
                  <a:pt x="5224272" y="147167"/>
                  <a:pt x="5225288" y="146037"/>
                  <a:pt x="5225923" y="144666"/>
                </a:cubicBezTo>
                <a:cubicBezTo>
                  <a:pt x="5226558" y="143307"/>
                  <a:pt x="5226939" y="141338"/>
                  <a:pt x="5226939" y="138747"/>
                </a:cubicBezTo>
                <a:lnTo>
                  <a:pt x="5226939" y="91948"/>
                </a:lnTo>
                <a:lnTo>
                  <a:pt x="5187315" y="138950"/>
                </a:lnTo>
                <a:lnTo>
                  <a:pt x="5187315" y="139243"/>
                </a:lnTo>
                <a:cubicBezTo>
                  <a:pt x="5187315" y="141630"/>
                  <a:pt x="5187696" y="143548"/>
                  <a:pt x="5188331" y="144958"/>
                </a:cubicBezTo>
                <a:cubicBezTo>
                  <a:pt x="5188839" y="146393"/>
                  <a:pt x="5189982" y="147536"/>
                  <a:pt x="5191633" y="148399"/>
                </a:cubicBezTo>
                <a:cubicBezTo>
                  <a:pt x="5192649" y="148996"/>
                  <a:pt x="5193919" y="149441"/>
                  <a:pt x="5195570" y="149733"/>
                </a:cubicBezTo>
                <a:cubicBezTo>
                  <a:pt x="5197221" y="150038"/>
                  <a:pt x="5198872" y="150279"/>
                  <a:pt x="5200523" y="150495"/>
                </a:cubicBezTo>
                <a:lnTo>
                  <a:pt x="5200523" y="157759"/>
                </a:lnTo>
                <a:lnTo>
                  <a:pt x="5140706" y="157759"/>
                </a:lnTo>
                <a:lnTo>
                  <a:pt x="5140706" y="150495"/>
                </a:lnTo>
                <a:cubicBezTo>
                  <a:pt x="5142357" y="150355"/>
                  <a:pt x="5144008" y="150165"/>
                  <a:pt x="5145659" y="149936"/>
                </a:cubicBezTo>
                <a:cubicBezTo>
                  <a:pt x="5147437" y="149707"/>
                  <a:pt x="5148834" y="149390"/>
                  <a:pt x="5149977" y="148996"/>
                </a:cubicBezTo>
                <a:cubicBezTo>
                  <a:pt x="5152136" y="148272"/>
                  <a:pt x="5153533" y="147142"/>
                  <a:pt x="5154422" y="145605"/>
                </a:cubicBezTo>
                <a:cubicBezTo>
                  <a:pt x="5155184" y="144094"/>
                  <a:pt x="5155565" y="142100"/>
                  <a:pt x="5155565" y="139649"/>
                </a:cubicBezTo>
                <a:lnTo>
                  <a:pt x="5155565" y="77216"/>
                </a:lnTo>
                <a:cubicBezTo>
                  <a:pt x="5155565" y="74803"/>
                  <a:pt x="5155184" y="72898"/>
                  <a:pt x="5154295" y="71247"/>
                </a:cubicBezTo>
                <a:cubicBezTo>
                  <a:pt x="5153533" y="69596"/>
                  <a:pt x="5152009" y="68453"/>
                  <a:pt x="5149977" y="67818"/>
                </a:cubicBezTo>
                <a:cubicBezTo>
                  <a:pt x="5148326" y="67310"/>
                  <a:pt x="5146675" y="66929"/>
                  <a:pt x="5145278" y="66802"/>
                </a:cubicBezTo>
                <a:cubicBezTo>
                  <a:pt x="5143754" y="66675"/>
                  <a:pt x="5142357" y="66548"/>
                  <a:pt x="5140706" y="66421"/>
                </a:cubicBezTo>
                <a:close/>
                <a:moveTo>
                  <a:pt x="4250563" y="59055"/>
                </a:moveTo>
                <a:lnTo>
                  <a:pt x="4310380" y="59055"/>
                </a:lnTo>
                <a:lnTo>
                  <a:pt x="4310380" y="66421"/>
                </a:lnTo>
                <a:cubicBezTo>
                  <a:pt x="4308729" y="66548"/>
                  <a:pt x="4307332" y="66802"/>
                  <a:pt x="4305935" y="67056"/>
                </a:cubicBezTo>
                <a:cubicBezTo>
                  <a:pt x="4304538" y="67437"/>
                  <a:pt x="4303141" y="67945"/>
                  <a:pt x="4301744" y="68707"/>
                </a:cubicBezTo>
                <a:cubicBezTo>
                  <a:pt x="4300093" y="69596"/>
                  <a:pt x="4299077" y="70866"/>
                  <a:pt x="4298442" y="72390"/>
                </a:cubicBezTo>
                <a:cubicBezTo>
                  <a:pt x="4297807" y="74041"/>
                  <a:pt x="4297426" y="75819"/>
                  <a:pt x="4297426" y="78105"/>
                </a:cubicBezTo>
                <a:lnTo>
                  <a:pt x="4297426" y="124968"/>
                </a:lnTo>
                <a:lnTo>
                  <a:pt x="4337050" y="77851"/>
                </a:lnTo>
                <a:lnTo>
                  <a:pt x="4337050" y="77597"/>
                </a:lnTo>
                <a:cubicBezTo>
                  <a:pt x="4337050" y="75184"/>
                  <a:pt x="4336796" y="73279"/>
                  <a:pt x="4336161" y="71882"/>
                </a:cubicBezTo>
                <a:cubicBezTo>
                  <a:pt x="4335526" y="70485"/>
                  <a:pt x="4334383" y="69342"/>
                  <a:pt x="4332859" y="68453"/>
                </a:cubicBezTo>
                <a:cubicBezTo>
                  <a:pt x="4331589" y="67691"/>
                  <a:pt x="4330065" y="67183"/>
                  <a:pt x="4328287" y="67056"/>
                </a:cubicBezTo>
                <a:cubicBezTo>
                  <a:pt x="4326509" y="66802"/>
                  <a:pt x="4325112" y="66548"/>
                  <a:pt x="4323969" y="66421"/>
                </a:cubicBezTo>
                <a:lnTo>
                  <a:pt x="4323969" y="59055"/>
                </a:lnTo>
                <a:lnTo>
                  <a:pt x="4383659" y="59055"/>
                </a:lnTo>
                <a:lnTo>
                  <a:pt x="4383659" y="66421"/>
                </a:lnTo>
                <a:cubicBezTo>
                  <a:pt x="4381754" y="66548"/>
                  <a:pt x="4380103" y="66675"/>
                  <a:pt x="4378706" y="66929"/>
                </a:cubicBezTo>
                <a:cubicBezTo>
                  <a:pt x="4377436" y="67056"/>
                  <a:pt x="4375912" y="67437"/>
                  <a:pt x="4374388" y="67818"/>
                </a:cubicBezTo>
                <a:cubicBezTo>
                  <a:pt x="4372483" y="68453"/>
                  <a:pt x="4371086" y="69469"/>
                  <a:pt x="4370197" y="71120"/>
                </a:cubicBezTo>
                <a:cubicBezTo>
                  <a:pt x="4369308" y="72644"/>
                  <a:pt x="4368800" y="74676"/>
                  <a:pt x="4368800" y="77216"/>
                </a:cubicBezTo>
                <a:lnTo>
                  <a:pt x="4368800" y="139649"/>
                </a:lnTo>
                <a:cubicBezTo>
                  <a:pt x="4368800" y="142037"/>
                  <a:pt x="4369308" y="144043"/>
                  <a:pt x="4370070" y="145656"/>
                </a:cubicBezTo>
                <a:cubicBezTo>
                  <a:pt x="4370959" y="147282"/>
                  <a:pt x="4372356" y="148399"/>
                  <a:pt x="4374388" y="148996"/>
                </a:cubicBezTo>
                <a:cubicBezTo>
                  <a:pt x="4375912" y="149453"/>
                  <a:pt x="4377309" y="149784"/>
                  <a:pt x="4378579" y="149987"/>
                </a:cubicBezTo>
                <a:cubicBezTo>
                  <a:pt x="4379849" y="150190"/>
                  <a:pt x="4381500" y="150355"/>
                  <a:pt x="4383659" y="150495"/>
                </a:cubicBezTo>
                <a:lnTo>
                  <a:pt x="4383659" y="157759"/>
                </a:lnTo>
                <a:lnTo>
                  <a:pt x="4323969" y="157759"/>
                </a:lnTo>
                <a:lnTo>
                  <a:pt x="4323969" y="150495"/>
                </a:lnTo>
                <a:cubicBezTo>
                  <a:pt x="4324985" y="150279"/>
                  <a:pt x="4326382" y="150038"/>
                  <a:pt x="4328033" y="149733"/>
                </a:cubicBezTo>
                <a:cubicBezTo>
                  <a:pt x="4329684" y="149441"/>
                  <a:pt x="4331208" y="148895"/>
                  <a:pt x="4332478" y="148107"/>
                </a:cubicBezTo>
                <a:cubicBezTo>
                  <a:pt x="4334129" y="147167"/>
                  <a:pt x="4335145" y="146037"/>
                  <a:pt x="4335780" y="144666"/>
                </a:cubicBezTo>
                <a:cubicBezTo>
                  <a:pt x="4336415" y="143307"/>
                  <a:pt x="4336796" y="141338"/>
                  <a:pt x="4336796" y="138747"/>
                </a:cubicBezTo>
                <a:lnTo>
                  <a:pt x="4336796" y="91948"/>
                </a:lnTo>
                <a:lnTo>
                  <a:pt x="4297172" y="138950"/>
                </a:lnTo>
                <a:lnTo>
                  <a:pt x="4297172" y="139243"/>
                </a:lnTo>
                <a:cubicBezTo>
                  <a:pt x="4297172" y="141630"/>
                  <a:pt x="4297553" y="143548"/>
                  <a:pt x="4298188" y="144958"/>
                </a:cubicBezTo>
                <a:cubicBezTo>
                  <a:pt x="4298696" y="146393"/>
                  <a:pt x="4299839" y="147536"/>
                  <a:pt x="4301490" y="148399"/>
                </a:cubicBezTo>
                <a:cubicBezTo>
                  <a:pt x="4302506" y="148996"/>
                  <a:pt x="4303776" y="149441"/>
                  <a:pt x="4305427" y="149733"/>
                </a:cubicBezTo>
                <a:cubicBezTo>
                  <a:pt x="4307078" y="150038"/>
                  <a:pt x="4308729" y="150279"/>
                  <a:pt x="4310380" y="150495"/>
                </a:cubicBezTo>
                <a:lnTo>
                  <a:pt x="4310380" y="157759"/>
                </a:lnTo>
                <a:lnTo>
                  <a:pt x="4250563" y="157759"/>
                </a:lnTo>
                <a:lnTo>
                  <a:pt x="4250563" y="150495"/>
                </a:lnTo>
                <a:cubicBezTo>
                  <a:pt x="4252214" y="150355"/>
                  <a:pt x="4253865" y="150165"/>
                  <a:pt x="4255516" y="149936"/>
                </a:cubicBezTo>
                <a:cubicBezTo>
                  <a:pt x="4257294" y="149707"/>
                  <a:pt x="4258691" y="149390"/>
                  <a:pt x="4259834" y="148996"/>
                </a:cubicBezTo>
                <a:cubicBezTo>
                  <a:pt x="4261993" y="148272"/>
                  <a:pt x="4263390" y="147142"/>
                  <a:pt x="4264279" y="145605"/>
                </a:cubicBezTo>
                <a:cubicBezTo>
                  <a:pt x="4265041" y="144094"/>
                  <a:pt x="4265422" y="142100"/>
                  <a:pt x="4265422" y="139649"/>
                </a:cubicBezTo>
                <a:lnTo>
                  <a:pt x="4265422" y="77216"/>
                </a:lnTo>
                <a:cubicBezTo>
                  <a:pt x="4265422" y="74803"/>
                  <a:pt x="4265041" y="72898"/>
                  <a:pt x="4264152" y="71247"/>
                </a:cubicBezTo>
                <a:cubicBezTo>
                  <a:pt x="4263390" y="69596"/>
                  <a:pt x="4261866" y="68453"/>
                  <a:pt x="4259834" y="67818"/>
                </a:cubicBezTo>
                <a:cubicBezTo>
                  <a:pt x="4258183" y="67310"/>
                  <a:pt x="4256532" y="66929"/>
                  <a:pt x="4255135" y="66802"/>
                </a:cubicBezTo>
                <a:cubicBezTo>
                  <a:pt x="4253611" y="66675"/>
                  <a:pt x="4252214" y="66548"/>
                  <a:pt x="4250563" y="66421"/>
                </a:cubicBezTo>
                <a:close/>
                <a:moveTo>
                  <a:pt x="3976243" y="59055"/>
                </a:moveTo>
                <a:lnTo>
                  <a:pt x="4105656" y="59055"/>
                </a:lnTo>
                <a:lnTo>
                  <a:pt x="4105656" y="66421"/>
                </a:lnTo>
                <a:cubicBezTo>
                  <a:pt x="4103751" y="66548"/>
                  <a:pt x="4102100" y="66675"/>
                  <a:pt x="4100703" y="66929"/>
                </a:cubicBezTo>
                <a:cubicBezTo>
                  <a:pt x="4099433" y="67056"/>
                  <a:pt x="4098036" y="67437"/>
                  <a:pt x="4096385" y="67818"/>
                </a:cubicBezTo>
                <a:cubicBezTo>
                  <a:pt x="4094480" y="68453"/>
                  <a:pt x="4093083" y="69469"/>
                  <a:pt x="4092194" y="71120"/>
                </a:cubicBezTo>
                <a:cubicBezTo>
                  <a:pt x="4091305" y="72644"/>
                  <a:pt x="4090797" y="74676"/>
                  <a:pt x="4090797" y="77216"/>
                </a:cubicBezTo>
                <a:lnTo>
                  <a:pt x="4090797" y="139649"/>
                </a:lnTo>
                <a:cubicBezTo>
                  <a:pt x="4090797" y="142037"/>
                  <a:pt x="4091305" y="144043"/>
                  <a:pt x="4092067" y="145656"/>
                </a:cubicBezTo>
                <a:cubicBezTo>
                  <a:pt x="4092956" y="147282"/>
                  <a:pt x="4094353" y="148399"/>
                  <a:pt x="4096385" y="148996"/>
                </a:cubicBezTo>
                <a:cubicBezTo>
                  <a:pt x="4098036" y="149453"/>
                  <a:pt x="4099433" y="149784"/>
                  <a:pt x="4100576" y="149987"/>
                </a:cubicBezTo>
                <a:cubicBezTo>
                  <a:pt x="4101846" y="150190"/>
                  <a:pt x="4103497" y="150355"/>
                  <a:pt x="4105656" y="150495"/>
                </a:cubicBezTo>
                <a:lnTo>
                  <a:pt x="4105656" y="157759"/>
                </a:lnTo>
                <a:lnTo>
                  <a:pt x="4045966" y="157759"/>
                </a:lnTo>
                <a:lnTo>
                  <a:pt x="4045966" y="150495"/>
                </a:lnTo>
                <a:cubicBezTo>
                  <a:pt x="4047236" y="150279"/>
                  <a:pt x="4048633" y="150000"/>
                  <a:pt x="4050284" y="149644"/>
                </a:cubicBezTo>
                <a:cubicBezTo>
                  <a:pt x="4052062" y="149276"/>
                  <a:pt x="4053332" y="148793"/>
                  <a:pt x="4054475" y="148209"/>
                </a:cubicBezTo>
                <a:cubicBezTo>
                  <a:pt x="4055999" y="147269"/>
                  <a:pt x="4057015" y="146113"/>
                  <a:pt x="4057650" y="144716"/>
                </a:cubicBezTo>
                <a:cubicBezTo>
                  <a:pt x="4058158" y="143332"/>
                  <a:pt x="4058412" y="141338"/>
                  <a:pt x="4058412" y="138747"/>
                </a:cubicBezTo>
                <a:lnTo>
                  <a:pt x="4058412" y="68707"/>
                </a:lnTo>
                <a:lnTo>
                  <a:pt x="4023614" y="68707"/>
                </a:lnTo>
                <a:lnTo>
                  <a:pt x="4023614" y="138747"/>
                </a:lnTo>
                <a:cubicBezTo>
                  <a:pt x="4023614" y="141211"/>
                  <a:pt x="4023868" y="143167"/>
                  <a:pt x="4024376" y="144666"/>
                </a:cubicBezTo>
                <a:cubicBezTo>
                  <a:pt x="4025011" y="146164"/>
                  <a:pt x="4026027" y="147333"/>
                  <a:pt x="4027551" y="148209"/>
                </a:cubicBezTo>
                <a:cubicBezTo>
                  <a:pt x="4028567" y="148793"/>
                  <a:pt x="4029837" y="149276"/>
                  <a:pt x="4031361" y="149644"/>
                </a:cubicBezTo>
                <a:cubicBezTo>
                  <a:pt x="4032758" y="150000"/>
                  <a:pt x="4034409" y="150279"/>
                  <a:pt x="4035933" y="150495"/>
                </a:cubicBezTo>
                <a:lnTo>
                  <a:pt x="4035933" y="157759"/>
                </a:lnTo>
                <a:lnTo>
                  <a:pt x="3976243" y="157759"/>
                </a:lnTo>
                <a:lnTo>
                  <a:pt x="3976243" y="150495"/>
                </a:lnTo>
                <a:cubicBezTo>
                  <a:pt x="3977894" y="150355"/>
                  <a:pt x="3979545" y="150165"/>
                  <a:pt x="3981196" y="149936"/>
                </a:cubicBezTo>
                <a:cubicBezTo>
                  <a:pt x="3982974" y="149707"/>
                  <a:pt x="3984371" y="149390"/>
                  <a:pt x="3985514" y="148996"/>
                </a:cubicBezTo>
                <a:cubicBezTo>
                  <a:pt x="3987673" y="148272"/>
                  <a:pt x="3989070" y="147142"/>
                  <a:pt x="3989959" y="145605"/>
                </a:cubicBezTo>
                <a:cubicBezTo>
                  <a:pt x="3990721" y="144094"/>
                  <a:pt x="3991102" y="142100"/>
                  <a:pt x="3991102" y="139649"/>
                </a:cubicBezTo>
                <a:lnTo>
                  <a:pt x="3991102" y="77216"/>
                </a:lnTo>
                <a:cubicBezTo>
                  <a:pt x="3991102" y="74803"/>
                  <a:pt x="3990721" y="72898"/>
                  <a:pt x="3989832" y="71247"/>
                </a:cubicBezTo>
                <a:cubicBezTo>
                  <a:pt x="3989070" y="69596"/>
                  <a:pt x="3987546" y="68453"/>
                  <a:pt x="3985514" y="67818"/>
                </a:cubicBezTo>
                <a:cubicBezTo>
                  <a:pt x="3983863" y="67310"/>
                  <a:pt x="3982212" y="66929"/>
                  <a:pt x="3980815" y="66802"/>
                </a:cubicBezTo>
                <a:cubicBezTo>
                  <a:pt x="3979291" y="66675"/>
                  <a:pt x="3977894" y="66548"/>
                  <a:pt x="3976243" y="66421"/>
                </a:cubicBezTo>
                <a:close/>
                <a:moveTo>
                  <a:pt x="3762756" y="59055"/>
                </a:moveTo>
                <a:lnTo>
                  <a:pt x="3819144" y="59055"/>
                </a:lnTo>
                <a:lnTo>
                  <a:pt x="3838702" y="117221"/>
                </a:lnTo>
                <a:lnTo>
                  <a:pt x="3854958" y="71755"/>
                </a:lnTo>
                <a:cubicBezTo>
                  <a:pt x="3855847" y="69215"/>
                  <a:pt x="3856482" y="66802"/>
                  <a:pt x="3857117" y="64008"/>
                </a:cubicBezTo>
                <a:cubicBezTo>
                  <a:pt x="3857625" y="61468"/>
                  <a:pt x="3857879" y="59690"/>
                  <a:pt x="3858006" y="59055"/>
                </a:cubicBezTo>
                <a:lnTo>
                  <a:pt x="3913378" y="59055"/>
                </a:lnTo>
                <a:lnTo>
                  <a:pt x="3913378" y="66421"/>
                </a:lnTo>
                <a:cubicBezTo>
                  <a:pt x="3911346" y="66548"/>
                  <a:pt x="3909695" y="66675"/>
                  <a:pt x="3908425" y="66929"/>
                </a:cubicBezTo>
                <a:cubicBezTo>
                  <a:pt x="3907028" y="67056"/>
                  <a:pt x="3905631" y="67437"/>
                  <a:pt x="3903980" y="67818"/>
                </a:cubicBezTo>
                <a:cubicBezTo>
                  <a:pt x="3902075" y="68453"/>
                  <a:pt x="3900678" y="69469"/>
                  <a:pt x="3899789" y="71120"/>
                </a:cubicBezTo>
                <a:cubicBezTo>
                  <a:pt x="3898900" y="72644"/>
                  <a:pt x="3898519" y="74676"/>
                  <a:pt x="3898519" y="77216"/>
                </a:cubicBezTo>
                <a:lnTo>
                  <a:pt x="3898519" y="139649"/>
                </a:lnTo>
                <a:cubicBezTo>
                  <a:pt x="3898519" y="142037"/>
                  <a:pt x="3898900" y="144043"/>
                  <a:pt x="3899662" y="145656"/>
                </a:cubicBezTo>
                <a:cubicBezTo>
                  <a:pt x="3900551" y="147282"/>
                  <a:pt x="3901948" y="148399"/>
                  <a:pt x="3903980" y="148996"/>
                </a:cubicBezTo>
                <a:cubicBezTo>
                  <a:pt x="3905631" y="149453"/>
                  <a:pt x="3907028" y="149784"/>
                  <a:pt x="3908171" y="149987"/>
                </a:cubicBezTo>
                <a:cubicBezTo>
                  <a:pt x="3909441" y="150190"/>
                  <a:pt x="3911092" y="150355"/>
                  <a:pt x="3913378" y="150495"/>
                </a:cubicBezTo>
                <a:lnTo>
                  <a:pt x="3913378" y="157759"/>
                </a:lnTo>
                <a:lnTo>
                  <a:pt x="3851529" y="157759"/>
                </a:lnTo>
                <a:lnTo>
                  <a:pt x="3851529" y="150495"/>
                </a:lnTo>
                <a:cubicBezTo>
                  <a:pt x="3853180" y="150355"/>
                  <a:pt x="3854831" y="150165"/>
                  <a:pt x="3856609" y="149936"/>
                </a:cubicBezTo>
                <a:cubicBezTo>
                  <a:pt x="3858260" y="149707"/>
                  <a:pt x="3859657" y="149390"/>
                  <a:pt x="3860927" y="148996"/>
                </a:cubicBezTo>
                <a:cubicBezTo>
                  <a:pt x="3862959" y="148272"/>
                  <a:pt x="3864483" y="147117"/>
                  <a:pt x="3865245" y="145555"/>
                </a:cubicBezTo>
                <a:cubicBezTo>
                  <a:pt x="3866007" y="144005"/>
                  <a:pt x="3866388" y="141999"/>
                  <a:pt x="3866388" y="139547"/>
                </a:cubicBezTo>
                <a:lnTo>
                  <a:pt x="3866388" y="73279"/>
                </a:lnTo>
                <a:lnTo>
                  <a:pt x="3863594" y="73279"/>
                </a:lnTo>
                <a:lnTo>
                  <a:pt x="3833495" y="156159"/>
                </a:lnTo>
                <a:lnTo>
                  <a:pt x="3819906" y="156159"/>
                </a:lnTo>
                <a:lnTo>
                  <a:pt x="3790950" y="73152"/>
                </a:lnTo>
                <a:lnTo>
                  <a:pt x="3787902" y="73152"/>
                </a:lnTo>
                <a:lnTo>
                  <a:pt x="3787902" y="136360"/>
                </a:lnTo>
                <a:cubicBezTo>
                  <a:pt x="3787902" y="139674"/>
                  <a:pt x="3788410" y="142291"/>
                  <a:pt x="3789299" y="144221"/>
                </a:cubicBezTo>
                <a:cubicBezTo>
                  <a:pt x="3790188" y="146151"/>
                  <a:pt x="3791585" y="147498"/>
                  <a:pt x="3793363" y="148298"/>
                </a:cubicBezTo>
                <a:cubicBezTo>
                  <a:pt x="3794760" y="148958"/>
                  <a:pt x="3796284" y="149453"/>
                  <a:pt x="3797935" y="149784"/>
                </a:cubicBezTo>
                <a:cubicBezTo>
                  <a:pt x="3799586" y="150114"/>
                  <a:pt x="3801237" y="150355"/>
                  <a:pt x="3803015" y="150495"/>
                </a:cubicBezTo>
                <a:lnTo>
                  <a:pt x="3803015" y="157759"/>
                </a:lnTo>
                <a:lnTo>
                  <a:pt x="3763391" y="157759"/>
                </a:lnTo>
                <a:lnTo>
                  <a:pt x="3763391" y="150495"/>
                </a:lnTo>
                <a:cubicBezTo>
                  <a:pt x="3764915" y="150355"/>
                  <a:pt x="3766439" y="150203"/>
                  <a:pt x="3768090" y="150038"/>
                </a:cubicBezTo>
                <a:cubicBezTo>
                  <a:pt x="3769741" y="149872"/>
                  <a:pt x="3771138" y="149593"/>
                  <a:pt x="3772281" y="149199"/>
                </a:cubicBezTo>
                <a:cubicBezTo>
                  <a:pt x="3774313" y="148539"/>
                  <a:pt x="3775710" y="147218"/>
                  <a:pt x="3776472" y="145262"/>
                </a:cubicBezTo>
                <a:cubicBezTo>
                  <a:pt x="3777361" y="143307"/>
                  <a:pt x="3777742" y="140627"/>
                  <a:pt x="3777742" y="137249"/>
                </a:cubicBezTo>
                <a:lnTo>
                  <a:pt x="3777742" y="78486"/>
                </a:lnTo>
                <a:cubicBezTo>
                  <a:pt x="3777742" y="75819"/>
                  <a:pt x="3777234" y="73787"/>
                  <a:pt x="3776345" y="72136"/>
                </a:cubicBezTo>
                <a:cubicBezTo>
                  <a:pt x="3775456" y="70485"/>
                  <a:pt x="3774059" y="69342"/>
                  <a:pt x="3772154" y="68580"/>
                </a:cubicBezTo>
                <a:cubicBezTo>
                  <a:pt x="3770376" y="67818"/>
                  <a:pt x="3768725" y="67183"/>
                  <a:pt x="3767201" y="67056"/>
                </a:cubicBezTo>
                <a:cubicBezTo>
                  <a:pt x="3765550" y="66802"/>
                  <a:pt x="3764026" y="66548"/>
                  <a:pt x="3762756" y="66421"/>
                </a:cubicBezTo>
                <a:close/>
                <a:moveTo>
                  <a:pt x="3517392" y="59055"/>
                </a:moveTo>
                <a:lnTo>
                  <a:pt x="3625215" y="59055"/>
                </a:lnTo>
                <a:lnTo>
                  <a:pt x="3625215" y="94107"/>
                </a:lnTo>
                <a:lnTo>
                  <a:pt x="3618738" y="94107"/>
                </a:lnTo>
                <a:cubicBezTo>
                  <a:pt x="3618230" y="92456"/>
                  <a:pt x="3617341" y="90297"/>
                  <a:pt x="3616198" y="87503"/>
                </a:cubicBezTo>
                <a:cubicBezTo>
                  <a:pt x="3614928" y="84963"/>
                  <a:pt x="3613404" y="82169"/>
                  <a:pt x="3611626" y="79375"/>
                </a:cubicBezTo>
                <a:cubicBezTo>
                  <a:pt x="3609975" y="76581"/>
                  <a:pt x="3608070" y="74168"/>
                  <a:pt x="3605911" y="72136"/>
                </a:cubicBezTo>
                <a:cubicBezTo>
                  <a:pt x="3603752" y="69977"/>
                  <a:pt x="3601466" y="68834"/>
                  <a:pt x="3599180" y="68580"/>
                </a:cubicBezTo>
                <a:cubicBezTo>
                  <a:pt x="3597402" y="68326"/>
                  <a:pt x="3595624" y="68199"/>
                  <a:pt x="3593846" y="68199"/>
                </a:cubicBezTo>
                <a:cubicBezTo>
                  <a:pt x="3592195" y="68072"/>
                  <a:pt x="3590036" y="68072"/>
                  <a:pt x="3587496" y="68072"/>
                </a:cubicBezTo>
                <a:lnTo>
                  <a:pt x="3587496" y="139547"/>
                </a:lnTo>
                <a:cubicBezTo>
                  <a:pt x="3587496" y="141935"/>
                  <a:pt x="3587877" y="143942"/>
                  <a:pt x="3588766" y="145555"/>
                </a:cubicBezTo>
                <a:cubicBezTo>
                  <a:pt x="3589528" y="147180"/>
                  <a:pt x="3591052" y="148298"/>
                  <a:pt x="3593084" y="148895"/>
                </a:cubicBezTo>
                <a:cubicBezTo>
                  <a:pt x="3594608" y="149364"/>
                  <a:pt x="3596132" y="149707"/>
                  <a:pt x="3597656" y="149936"/>
                </a:cubicBezTo>
                <a:cubicBezTo>
                  <a:pt x="3599053" y="150165"/>
                  <a:pt x="3600831" y="150355"/>
                  <a:pt x="3603117" y="150495"/>
                </a:cubicBezTo>
                <a:lnTo>
                  <a:pt x="3603117" y="157759"/>
                </a:lnTo>
                <a:lnTo>
                  <a:pt x="3539490" y="157759"/>
                </a:lnTo>
                <a:lnTo>
                  <a:pt x="3539490" y="150495"/>
                </a:lnTo>
                <a:cubicBezTo>
                  <a:pt x="3541141" y="150355"/>
                  <a:pt x="3542919" y="150152"/>
                  <a:pt x="3544824" y="149885"/>
                </a:cubicBezTo>
                <a:cubicBezTo>
                  <a:pt x="3546729" y="149619"/>
                  <a:pt x="3548380" y="149288"/>
                  <a:pt x="3549523" y="148895"/>
                </a:cubicBezTo>
                <a:cubicBezTo>
                  <a:pt x="3551682" y="148171"/>
                  <a:pt x="3553079" y="147040"/>
                  <a:pt x="3553841" y="145504"/>
                </a:cubicBezTo>
                <a:cubicBezTo>
                  <a:pt x="3554603" y="143992"/>
                  <a:pt x="3555111" y="141999"/>
                  <a:pt x="3555111" y="139547"/>
                </a:cubicBezTo>
                <a:lnTo>
                  <a:pt x="3555111" y="68072"/>
                </a:lnTo>
                <a:cubicBezTo>
                  <a:pt x="3552063" y="68072"/>
                  <a:pt x="3549904" y="68072"/>
                  <a:pt x="3548380" y="68199"/>
                </a:cubicBezTo>
                <a:cubicBezTo>
                  <a:pt x="3546983" y="68199"/>
                  <a:pt x="3545332" y="68326"/>
                  <a:pt x="3543427" y="68580"/>
                </a:cubicBezTo>
                <a:cubicBezTo>
                  <a:pt x="3541141" y="68707"/>
                  <a:pt x="3538982" y="69977"/>
                  <a:pt x="3536696" y="72136"/>
                </a:cubicBezTo>
                <a:cubicBezTo>
                  <a:pt x="3534537" y="74295"/>
                  <a:pt x="3532632" y="76708"/>
                  <a:pt x="3530854" y="79375"/>
                </a:cubicBezTo>
                <a:cubicBezTo>
                  <a:pt x="3529076" y="82169"/>
                  <a:pt x="3527679" y="84963"/>
                  <a:pt x="3526409" y="87757"/>
                </a:cubicBezTo>
                <a:cubicBezTo>
                  <a:pt x="3525139" y="90678"/>
                  <a:pt x="3524250" y="92837"/>
                  <a:pt x="3523742" y="94107"/>
                </a:cubicBezTo>
                <a:lnTo>
                  <a:pt x="3517392" y="94107"/>
                </a:lnTo>
                <a:close/>
                <a:moveTo>
                  <a:pt x="3147441" y="59055"/>
                </a:moveTo>
                <a:lnTo>
                  <a:pt x="3208020" y="59055"/>
                </a:lnTo>
                <a:lnTo>
                  <a:pt x="3208020" y="66421"/>
                </a:lnTo>
                <a:cubicBezTo>
                  <a:pt x="3205734" y="66421"/>
                  <a:pt x="3203194" y="66929"/>
                  <a:pt x="3200273" y="67818"/>
                </a:cubicBezTo>
                <a:cubicBezTo>
                  <a:pt x="3197352" y="68834"/>
                  <a:pt x="3195828" y="69977"/>
                  <a:pt x="3195828" y="71374"/>
                </a:cubicBezTo>
                <a:cubicBezTo>
                  <a:pt x="3195828" y="72009"/>
                  <a:pt x="3195955" y="72517"/>
                  <a:pt x="3196209" y="73152"/>
                </a:cubicBezTo>
                <a:cubicBezTo>
                  <a:pt x="3196336" y="73787"/>
                  <a:pt x="3196717" y="74676"/>
                  <a:pt x="3197225" y="75819"/>
                </a:cubicBezTo>
                <a:cubicBezTo>
                  <a:pt x="3199511" y="80518"/>
                  <a:pt x="3202686" y="86868"/>
                  <a:pt x="3206750" y="95250"/>
                </a:cubicBezTo>
                <a:cubicBezTo>
                  <a:pt x="3210941" y="103378"/>
                  <a:pt x="3215640" y="113030"/>
                  <a:pt x="3221228" y="124079"/>
                </a:cubicBezTo>
                <a:cubicBezTo>
                  <a:pt x="3225292" y="114808"/>
                  <a:pt x="3228721" y="106553"/>
                  <a:pt x="3231642" y="99822"/>
                </a:cubicBezTo>
                <a:cubicBezTo>
                  <a:pt x="3234436" y="93091"/>
                  <a:pt x="3237230" y="86360"/>
                  <a:pt x="3239897" y="79883"/>
                </a:cubicBezTo>
                <a:cubicBezTo>
                  <a:pt x="3240659" y="78232"/>
                  <a:pt x="3241040" y="76835"/>
                  <a:pt x="3241040" y="75946"/>
                </a:cubicBezTo>
                <a:cubicBezTo>
                  <a:pt x="3241167" y="74930"/>
                  <a:pt x="3241167" y="74295"/>
                  <a:pt x="3241167" y="74041"/>
                </a:cubicBezTo>
                <a:cubicBezTo>
                  <a:pt x="3241167" y="72771"/>
                  <a:pt x="3240659" y="71755"/>
                  <a:pt x="3239516" y="70866"/>
                </a:cubicBezTo>
                <a:cubicBezTo>
                  <a:pt x="3238373" y="69977"/>
                  <a:pt x="3236976" y="69215"/>
                  <a:pt x="3235452" y="68580"/>
                </a:cubicBezTo>
                <a:cubicBezTo>
                  <a:pt x="3233801" y="67945"/>
                  <a:pt x="3232150" y="67437"/>
                  <a:pt x="3230626" y="67056"/>
                </a:cubicBezTo>
                <a:cubicBezTo>
                  <a:pt x="3229102" y="66675"/>
                  <a:pt x="3227832" y="66548"/>
                  <a:pt x="3226943" y="66421"/>
                </a:cubicBezTo>
                <a:lnTo>
                  <a:pt x="3226943" y="59055"/>
                </a:lnTo>
                <a:lnTo>
                  <a:pt x="3265043" y="59055"/>
                </a:lnTo>
                <a:lnTo>
                  <a:pt x="3267837" y="59055"/>
                </a:lnTo>
                <a:lnTo>
                  <a:pt x="3325368" y="59055"/>
                </a:lnTo>
                <a:lnTo>
                  <a:pt x="3325368" y="66421"/>
                </a:lnTo>
                <a:cubicBezTo>
                  <a:pt x="3323844" y="66548"/>
                  <a:pt x="3322320" y="66802"/>
                  <a:pt x="3320923" y="67056"/>
                </a:cubicBezTo>
                <a:cubicBezTo>
                  <a:pt x="3319653" y="67437"/>
                  <a:pt x="3318256" y="67945"/>
                  <a:pt x="3316732" y="68707"/>
                </a:cubicBezTo>
                <a:cubicBezTo>
                  <a:pt x="3315208" y="69596"/>
                  <a:pt x="3314065" y="70866"/>
                  <a:pt x="3313430" y="72390"/>
                </a:cubicBezTo>
                <a:cubicBezTo>
                  <a:pt x="3312795" y="74041"/>
                  <a:pt x="3312541" y="75819"/>
                  <a:pt x="3312541" y="78105"/>
                </a:cubicBezTo>
                <a:lnTo>
                  <a:pt x="3312541" y="90297"/>
                </a:lnTo>
                <a:cubicBezTo>
                  <a:pt x="3312541" y="93980"/>
                  <a:pt x="3312795" y="96901"/>
                  <a:pt x="3313303" y="99060"/>
                </a:cubicBezTo>
                <a:cubicBezTo>
                  <a:pt x="3313938" y="101219"/>
                  <a:pt x="3315081" y="103251"/>
                  <a:pt x="3316732" y="105156"/>
                </a:cubicBezTo>
                <a:cubicBezTo>
                  <a:pt x="3318383" y="106807"/>
                  <a:pt x="3320288" y="108077"/>
                  <a:pt x="3322701" y="108966"/>
                </a:cubicBezTo>
                <a:cubicBezTo>
                  <a:pt x="3325114" y="109855"/>
                  <a:pt x="3328289" y="110236"/>
                  <a:pt x="3332226" y="110236"/>
                </a:cubicBezTo>
                <a:cubicBezTo>
                  <a:pt x="3334385" y="110236"/>
                  <a:pt x="3336671" y="109982"/>
                  <a:pt x="3339211" y="109347"/>
                </a:cubicBezTo>
                <a:cubicBezTo>
                  <a:pt x="3341624" y="108839"/>
                  <a:pt x="3344037" y="108204"/>
                  <a:pt x="3346196" y="107315"/>
                </a:cubicBezTo>
                <a:lnTo>
                  <a:pt x="3346196" y="78105"/>
                </a:lnTo>
                <a:cubicBezTo>
                  <a:pt x="3346196" y="75819"/>
                  <a:pt x="3345815" y="74041"/>
                  <a:pt x="3345307" y="72517"/>
                </a:cubicBezTo>
                <a:cubicBezTo>
                  <a:pt x="3344672" y="70866"/>
                  <a:pt x="3343529" y="69723"/>
                  <a:pt x="3341878" y="68707"/>
                </a:cubicBezTo>
                <a:cubicBezTo>
                  <a:pt x="3340608" y="68072"/>
                  <a:pt x="3339211" y="67437"/>
                  <a:pt x="3337560" y="67183"/>
                </a:cubicBezTo>
                <a:cubicBezTo>
                  <a:pt x="3336036" y="66802"/>
                  <a:pt x="3334512" y="66548"/>
                  <a:pt x="3333242" y="66421"/>
                </a:cubicBezTo>
                <a:lnTo>
                  <a:pt x="3333242" y="59055"/>
                </a:lnTo>
                <a:lnTo>
                  <a:pt x="3393440" y="59055"/>
                </a:lnTo>
                <a:lnTo>
                  <a:pt x="3393440" y="66421"/>
                </a:lnTo>
                <a:cubicBezTo>
                  <a:pt x="3391535" y="66548"/>
                  <a:pt x="3389884" y="66675"/>
                  <a:pt x="3388487" y="66929"/>
                </a:cubicBezTo>
                <a:cubicBezTo>
                  <a:pt x="3387217" y="67056"/>
                  <a:pt x="3385693" y="67437"/>
                  <a:pt x="3384169" y="67818"/>
                </a:cubicBezTo>
                <a:cubicBezTo>
                  <a:pt x="3382264" y="68453"/>
                  <a:pt x="3380867" y="69469"/>
                  <a:pt x="3379978" y="71120"/>
                </a:cubicBezTo>
                <a:cubicBezTo>
                  <a:pt x="3379089" y="72644"/>
                  <a:pt x="3378581" y="74676"/>
                  <a:pt x="3378581" y="77216"/>
                </a:cubicBezTo>
                <a:lnTo>
                  <a:pt x="3378581" y="139649"/>
                </a:lnTo>
                <a:cubicBezTo>
                  <a:pt x="3378581" y="142037"/>
                  <a:pt x="3379089" y="144043"/>
                  <a:pt x="3379851" y="145656"/>
                </a:cubicBezTo>
                <a:cubicBezTo>
                  <a:pt x="3380740" y="147282"/>
                  <a:pt x="3382137" y="148399"/>
                  <a:pt x="3384169" y="148996"/>
                </a:cubicBezTo>
                <a:cubicBezTo>
                  <a:pt x="3385693" y="149453"/>
                  <a:pt x="3387090" y="149784"/>
                  <a:pt x="3388360" y="149987"/>
                </a:cubicBezTo>
                <a:cubicBezTo>
                  <a:pt x="3389630" y="150190"/>
                  <a:pt x="3391281" y="150355"/>
                  <a:pt x="3393440" y="150495"/>
                </a:cubicBezTo>
                <a:lnTo>
                  <a:pt x="3393440" y="157759"/>
                </a:lnTo>
                <a:lnTo>
                  <a:pt x="3331083" y="157759"/>
                </a:lnTo>
                <a:lnTo>
                  <a:pt x="3331083" y="150495"/>
                </a:lnTo>
                <a:cubicBezTo>
                  <a:pt x="3332734" y="150355"/>
                  <a:pt x="3334385" y="150165"/>
                  <a:pt x="3336163" y="149936"/>
                </a:cubicBezTo>
                <a:cubicBezTo>
                  <a:pt x="3337814" y="149707"/>
                  <a:pt x="3339338" y="149390"/>
                  <a:pt x="3340481" y="148996"/>
                </a:cubicBezTo>
                <a:cubicBezTo>
                  <a:pt x="3342640" y="148272"/>
                  <a:pt x="3344037" y="147142"/>
                  <a:pt x="3344926" y="145605"/>
                </a:cubicBezTo>
                <a:cubicBezTo>
                  <a:pt x="3345688" y="144094"/>
                  <a:pt x="3346196" y="142100"/>
                  <a:pt x="3346196" y="139649"/>
                </a:cubicBezTo>
                <a:lnTo>
                  <a:pt x="3346196" y="115570"/>
                </a:lnTo>
                <a:cubicBezTo>
                  <a:pt x="3340989" y="118872"/>
                  <a:pt x="3335909" y="121666"/>
                  <a:pt x="3330829" y="123825"/>
                </a:cubicBezTo>
                <a:cubicBezTo>
                  <a:pt x="3325876" y="125984"/>
                  <a:pt x="3320161" y="127000"/>
                  <a:pt x="3313811" y="127000"/>
                </a:cubicBezTo>
                <a:cubicBezTo>
                  <a:pt x="3302000" y="127000"/>
                  <a:pt x="3293491" y="124460"/>
                  <a:pt x="3288157" y="119507"/>
                </a:cubicBezTo>
                <a:cubicBezTo>
                  <a:pt x="3282823" y="114427"/>
                  <a:pt x="3280156" y="106553"/>
                  <a:pt x="3280156" y="96139"/>
                </a:cubicBezTo>
                <a:lnTo>
                  <a:pt x="3280156" y="77470"/>
                </a:lnTo>
                <a:cubicBezTo>
                  <a:pt x="3280156" y="75057"/>
                  <a:pt x="3279775" y="73152"/>
                  <a:pt x="3279140" y="71755"/>
                </a:cubicBezTo>
                <a:cubicBezTo>
                  <a:pt x="3278378" y="70358"/>
                  <a:pt x="3276854" y="69088"/>
                  <a:pt x="3274568" y="68199"/>
                </a:cubicBezTo>
                <a:cubicBezTo>
                  <a:pt x="3273044" y="67437"/>
                  <a:pt x="3271520" y="67056"/>
                  <a:pt x="3269996" y="66929"/>
                </a:cubicBezTo>
                <a:lnTo>
                  <a:pt x="3266948" y="66548"/>
                </a:lnTo>
                <a:cubicBezTo>
                  <a:pt x="3264281" y="67056"/>
                  <a:pt x="3261614" y="68072"/>
                  <a:pt x="3259074" y="69723"/>
                </a:cubicBezTo>
                <a:cubicBezTo>
                  <a:pt x="3256280" y="71501"/>
                  <a:pt x="3253994" y="74295"/>
                  <a:pt x="3252089" y="78105"/>
                </a:cubicBezTo>
                <a:cubicBezTo>
                  <a:pt x="3246501" y="90170"/>
                  <a:pt x="3240659" y="102997"/>
                  <a:pt x="3234563" y="116713"/>
                </a:cubicBezTo>
                <a:cubicBezTo>
                  <a:pt x="3228594" y="130238"/>
                  <a:pt x="3221990" y="144983"/>
                  <a:pt x="3214624" y="160833"/>
                </a:cubicBezTo>
                <a:cubicBezTo>
                  <a:pt x="3210560" y="169735"/>
                  <a:pt x="3206623" y="176809"/>
                  <a:pt x="3202813" y="182131"/>
                </a:cubicBezTo>
                <a:cubicBezTo>
                  <a:pt x="3198876" y="187439"/>
                  <a:pt x="3195320" y="191516"/>
                  <a:pt x="3192018" y="194373"/>
                </a:cubicBezTo>
                <a:cubicBezTo>
                  <a:pt x="3188843" y="197015"/>
                  <a:pt x="3185668" y="198945"/>
                  <a:pt x="3182620" y="200139"/>
                </a:cubicBezTo>
                <a:cubicBezTo>
                  <a:pt x="3179445" y="201333"/>
                  <a:pt x="3176270" y="201930"/>
                  <a:pt x="3173222" y="201930"/>
                </a:cubicBezTo>
                <a:cubicBezTo>
                  <a:pt x="3166872" y="201930"/>
                  <a:pt x="3161792" y="200164"/>
                  <a:pt x="3157982" y="196659"/>
                </a:cubicBezTo>
                <a:cubicBezTo>
                  <a:pt x="3154172" y="193141"/>
                  <a:pt x="3152140" y="189192"/>
                  <a:pt x="3152140" y="184823"/>
                </a:cubicBezTo>
                <a:cubicBezTo>
                  <a:pt x="3152140" y="182956"/>
                  <a:pt x="3152394" y="181229"/>
                  <a:pt x="3152775" y="179641"/>
                </a:cubicBezTo>
                <a:cubicBezTo>
                  <a:pt x="3153283" y="178054"/>
                  <a:pt x="3154172" y="176390"/>
                  <a:pt x="3155569" y="174676"/>
                </a:cubicBezTo>
                <a:cubicBezTo>
                  <a:pt x="3156585" y="173202"/>
                  <a:pt x="3158236" y="171958"/>
                  <a:pt x="3160395" y="170929"/>
                </a:cubicBezTo>
                <a:cubicBezTo>
                  <a:pt x="3162681" y="169913"/>
                  <a:pt x="3165094" y="169392"/>
                  <a:pt x="3167888" y="169392"/>
                </a:cubicBezTo>
                <a:cubicBezTo>
                  <a:pt x="3171571" y="169392"/>
                  <a:pt x="3175127" y="170688"/>
                  <a:pt x="3178556" y="173279"/>
                </a:cubicBezTo>
                <a:cubicBezTo>
                  <a:pt x="3181858" y="175857"/>
                  <a:pt x="3185287" y="179451"/>
                  <a:pt x="3188970" y="184010"/>
                </a:cubicBezTo>
                <a:cubicBezTo>
                  <a:pt x="3191129" y="181826"/>
                  <a:pt x="3193796" y="178549"/>
                  <a:pt x="3197098" y="174193"/>
                </a:cubicBezTo>
                <a:cubicBezTo>
                  <a:pt x="3200273" y="169837"/>
                  <a:pt x="3202559" y="165367"/>
                  <a:pt x="3204083" y="160782"/>
                </a:cubicBezTo>
                <a:cubicBezTo>
                  <a:pt x="3196209" y="144208"/>
                  <a:pt x="3189351" y="129819"/>
                  <a:pt x="3183255" y="117729"/>
                </a:cubicBezTo>
                <a:cubicBezTo>
                  <a:pt x="3177159" y="105537"/>
                  <a:pt x="3170428" y="91948"/>
                  <a:pt x="3162808" y="76962"/>
                </a:cubicBezTo>
                <a:cubicBezTo>
                  <a:pt x="3161284" y="73787"/>
                  <a:pt x="3158998" y="71374"/>
                  <a:pt x="3156204" y="69596"/>
                </a:cubicBezTo>
                <a:cubicBezTo>
                  <a:pt x="3153410" y="67818"/>
                  <a:pt x="3150489" y="66802"/>
                  <a:pt x="3147441" y="66421"/>
                </a:cubicBezTo>
                <a:close/>
                <a:moveTo>
                  <a:pt x="2866517" y="59055"/>
                </a:moveTo>
                <a:lnTo>
                  <a:pt x="2928747" y="59055"/>
                </a:lnTo>
                <a:lnTo>
                  <a:pt x="2928747" y="66421"/>
                </a:lnTo>
                <a:cubicBezTo>
                  <a:pt x="2926715" y="66548"/>
                  <a:pt x="2925064" y="66675"/>
                  <a:pt x="2923794" y="66929"/>
                </a:cubicBezTo>
                <a:cubicBezTo>
                  <a:pt x="2922397" y="67056"/>
                  <a:pt x="2921000" y="67437"/>
                  <a:pt x="2919476" y="67818"/>
                </a:cubicBezTo>
                <a:cubicBezTo>
                  <a:pt x="2917571" y="68453"/>
                  <a:pt x="2916047" y="69469"/>
                  <a:pt x="2915158" y="71120"/>
                </a:cubicBezTo>
                <a:cubicBezTo>
                  <a:pt x="2914269" y="72644"/>
                  <a:pt x="2913888" y="74676"/>
                  <a:pt x="2913888" y="77216"/>
                </a:cubicBezTo>
                <a:lnTo>
                  <a:pt x="2913888" y="139649"/>
                </a:lnTo>
                <a:cubicBezTo>
                  <a:pt x="2913888" y="142037"/>
                  <a:pt x="2914269" y="144043"/>
                  <a:pt x="2915158" y="145656"/>
                </a:cubicBezTo>
                <a:cubicBezTo>
                  <a:pt x="2915920" y="147282"/>
                  <a:pt x="2917317" y="148399"/>
                  <a:pt x="2919476" y="148996"/>
                </a:cubicBezTo>
                <a:cubicBezTo>
                  <a:pt x="2921000" y="149453"/>
                  <a:pt x="2922397" y="149784"/>
                  <a:pt x="2923667" y="149987"/>
                </a:cubicBezTo>
                <a:cubicBezTo>
                  <a:pt x="2924809" y="150190"/>
                  <a:pt x="2926588" y="150355"/>
                  <a:pt x="2928747" y="150495"/>
                </a:cubicBezTo>
                <a:lnTo>
                  <a:pt x="2928747" y="157759"/>
                </a:lnTo>
                <a:lnTo>
                  <a:pt x="2868676" y="157759"/>
                </a:lnTo>
                <a:lnTo>
                  <a:pt x="2868676" y="150495"/>
                </a:lnTo>
                <a:cubicBezTo>
                  <a:pt x="2869819" y="150279"/>
                  <a:pt x="2871089" y="150038"/>
                  <a:pt x="2872740" y="149733"/>
                </a:cubicBezTo>
                <a:cubicBezTo>
                  <a:pt x="2874390" y="149441"/>
                  <a:pt x="2875915" y="148895"/>
                  <a:pt x="2877184" y="148107"/>
                </a:cubicBezTo>
                <a:cubicBezTo>
                  <a:pt x="2878709" y="147167"/>
                  <a:pt x="2879852" y="146037"/>
                  <a:pt x="2880487" y="144666"/>
                </a:cubicBezTo>
                <a:cubicBezTo>
                  <a:pt x="2881122" y="143307"/>
                  <a:pt x="2881376" y="141338"/>
                  <a:pt x="2881376" y="138747"/>
                </a:cubicBezTo>
                <a:lnTo>
                  <a:pt x="2881376" y="77216"/>
                </a:lnTo>
                <a:cubicBezTo>
                  <a:pt x="2881376" y="74803"/>
                  <a:pt x="2880995" y="72898"/>
                  <a:pt x="2880106" y="71247"/>
                </a:cubicBezTo>
                <a:cubicBezTo>
                  <a:pt x="2879344" y="69596"/>
                  <a:pt x="2877820" y="68453"/>
                  <a:pt x="2875788" y="67818"/>
                </a:cubicBezTo>
                <a:cubicBezTo>
                  <a:pt x="2874137" y="67310"/>
                  <a:pt x="2872486" y="66929"/>
                  <a:pt x="2871089" y="66802"/>
                </a:cubicBezTo>
                <a:cubicBezTo>
                  <a:pt x="2869692" y="66675"/>
                  <a:pt x="2868168" y="66548"/>
                  <a:pt x="2866517" y="66421"/>
                </a:cubicBezTo>
                <a:close/>
                <a:moveTo>
                  <a:pt x="2755519" y="59055"/>
                </a:moveTo>
                <a:lnTo>
                  <a:pt x="2817622" y="59055"/>
                </a:lnTo>
                <a:lnTo>
                  <a:pt x="2817622" y="66421"/>
                </a:lnTo>
                <a:cubicBezTo>
                  <a:pt x="2815717" y="66548"/>
                  <a:pt x="2814065" y="66675"/>
                  <a:pt x="2812669" y="66929"/>
                </a:cubicBezTo>
                <a:cubicBezTo>
                  <a:pt x="2811399" y="67056"/>
                  <a:pt x="2809875" y="67437"/>
                  <a:pt x="2808351" y="67818"/>
                </a:cubicBezTo>
                <a:cubicBezTo>
                  <a:pt x="2806319" y="68453"/>
                  <a:pt x="2804922" y="69596"/>
                  <a:pt x="2804033" y="71374"/>
                </a:cubicBezTo>
                <a:cubicBezTo>
                  <a:pt x="2803271" y="73152"/>
                  <a:pt x="2802890" y="75057"/>
                  <a:pt x="2802890" y="77216"/>
                </a:cubicBezTo>
                <a:lnTo>
                  <a:pt x="2802890" y="98298"/>
                </a:lnTo>
                <a:cubicBezTo>
                  <a:pt x="2805811" y="98171"/>
                  <a:pt x="2808224" y="98044"/>
                  <a:pt x="2810002" y="97917"/>
                </a:cubicBezTo>
                <a:cubicBezTo>
                  <a:pt x="2811780" y="97790"/>
                  <a:pt x="2814701" y="97663"/>
                  <a:pt x="2818638" y="97663"/>
                </a:cubicBezTo>
                <a:cubicBezTo>
                  <a:pt x="2825496" y="97663"/>
                  <a:pt x="2831719" y="98171"/>
                  <a:pt x="2837307" y="99187"/>
                </a:cubicBezTo>
                <a:cubicBezTo>
                  <a:pt x="2843022" y="100203"/>
                  <a:pt x="2847847" y="101854"/>
                  <a:pt x="2852039" y="104267"/>
                </a:cubicBezTo>
                <a:cubicBezTo>
                  <a:pt x="2856230" y="106553"/>
                  <a:pt x="2859532" y="109474"/>
                  <a:pt x="2861818" y="113284"/>
                </a:cubicBezTo>
                <a:cubicBezTo>
                  <a:pt x="2864231" y="116840"/>
                  <a:pt x="2865374" y="121539"/>
                  <a:pt x="2865374" y="127127"/>
                </a:cubicBezTo>
                <a:cubicBezTo>
                  <a:pt x="2865374" y="132804"/>
                  <a:pt x="2864358" y="137668"/>
                  <a:pt x="2862199" y="141681"/>
                </a:cubicBezTo>
                <a:cubicBezTo>
                  <a:pt x="2860040" y="145694"/>
                  <a:pt x="2856738" y="148958"/>
                  <a:pt x="2852293" y="151485"/>
                </a:cubicBezTo>
                <a:cubicBezTo>
                  <a:pt x="2847847" y="154000"/>
                  <a:pt x="2842640" y="155803"/>
                  <a:pt x="2836672" y="156858"/>
                </a:cubicBezTo>
                <a:cubicBezTo>
                  <a:pt x="2830703" y="157924"/>
                  <a:pt x="2823590" y="158445"/>
                  <a:pt x="2815209" y="158445"/>
                </a:cubicBezTo>
                <a:cubicBezTo>
                  <a:pt x="2803652" y="158445"/>
                  <a:pt x="2792603" y="158331"/>
                  <a:pt x="2781934" y="158102"/>
                </a:cubicBezTo>
                <a:cubicBezTo>
                  <a:pt x="2771267" y="157874"/>
                  <a:pt x="2762503" y="157759"/>
                  <a:pt x="2755519" y="157759"/>
                </a:cubicBezTo>
                <a:lnTo>
                  <a:pt x="2755519" y="150495"/>
                </a:lnTo>
                <a:cubicBezTo>
                  <a:pt x="2757170" y="150355"/>
                  <a:pt x="2758821" y="150165"/>
                  <a:pt x="2760472" y="149936"/>
                </a:cubicBezTo>
                <a:cubicBezTo>
                  <a:pt x="2762250" y="149707"/>
                  <a:pt x="2763647" y="149390"/>
                  <a:pt x="2764790" y="148996"/>
                </a:cubicBezTo>
                <a:cubicBezTo>
                  <a:pt x="2766949" y="148272"/>
                  <a:pt x="2768346" y="147142"/>
                  <a:pt x="2769234" y="145605"/>
                </a:cubicBezTo>
                <a:cubicBezTo>
                  <a:pt x="2769997" y="144094"/>
                  <a:pt x="2770378" y="142100"/>
                  <a:pt x="2770378" y="139649"/>
                </a:cubicBezTo>
                <a:lnTo>
                  <a:pt x="2770378" y="77216"/>
                </a:lnTo>
                <a:cubicBezTo>
                  <a:pt x="2770378" y="74803"/>
                  <a:pt x="2769997" y="72898"/>
                  <a:pt x="2769108" y="71247"/>
                </a:cubicBezTo>
                <a:cubicBezTo>
                  <a:pt x="2768346" y="69596"/>
                  <a:pt x="2766822" y="68453"/>
                  <a:pt x="2764790" y="67818"/>
                </a:cubicBezTo>
                <a:cubicBezTo>
                  <a:pt x="2763139" y="67310"/>
                  <a:pt x="2761488" y="66929"/>
                  <a:pt x="2760090" y="66802"/>
                </a:cubicBezTo>
                <a:cubicBezTo>
                  <a:pt x="2758567" y="66675"/>
                  <a:pt x="2757170" y="66548"/>
                  <a:pt x="2755519" y="66421"/>
                </a:cubicBezTo>
                <a:close/>
                <a:moveTo>
                  <a:pt x="2612263" y="59055"/>
                </a:moveTo>
                <a:lnTo>
                  <a:pt x="2672461" y="59055"/>
                </a:lnTo>
                <a:lnTo>
                  <a:pt x="2672461" y="66421"/>
                </a:lnTo>
                <a:cubicBezTo>
                  <a:pt x="2670809" y="66548"/>
                  <a:pt x="2669413" y="66802"/>
                  <a:pt x="2668015" y="67056"/>
                </a:cubicBezTo>
                <a:cubicBezTo>
                  <a:pt x="2666746" y="67437"/>
                  <a:pt x="2665349" y="67945"/>
                  <a:pt x="2663825" y="68707"/>
                </a:cubicBezTo>
                <a:cubicBezTo>
                  <a:pt x="2662301" y="69596"/>
                  <a:pt x="2661158" y="70866"/>
                  <a:pt x="2660522" y="72390"/>
                </a:cubicBezTo>
                <a:cubicBezTo>
                  <a:pt x="2659888" y="74041"/>
                  <a:pt x="2659634" y="75819"/>
                  <a:pt x="2659634" y="78105"/>
                </a:cubicBezTo>
                <a:lnTo>
                  <a:pt x="2659634" y="100965"/>
                </a:lnTo>
                <a:lnTo>
                  <a:pt x="2696590" y="100965"/>
                </a:lnTo>
                <a:lnTo>
                  <a:pt x="2696590" y="78105"/>
                </a:lnTo>
                <a:cubicBezTo>
                  <a:pt x="2696590" y="75819"/>
                  <a:pt x="2696337" y="74041"/>
                  <a:pt x="2695702" y="72517"/>
                </a:cubicBezTo>
                <a:cubicBezTo>
                  <a:pt x="2695067" y="70866"/>
                  <a:pt x="2694051" y="69723"/>
                  <a:pt x="2692400" y="68707"/>
                </a:cubicBezTo>
                <a:cubicBezTo>
                  <a:pt x="2691130" y="68072"/>
                  <a:pt x="2689606" y="67437"/>
                  <a:pt x="2688082" y="67183"/>
                </a:cubicBezTo>
                <a:cubicBezTo>
                  <a:pt x="2686431" y="66802"/>
                  <a:pt x="2685034" y="66548"/>
                  <a:pt x="2683764" y="66421"/>
                </a:cubicBezTo>
                <a:lnTo>
                  <a:pt x="2683764" y="59055"/>
                </a:lnTo>
                <a:lnTo>
                  <a:pt x="2743962" y="59055"/>
                </a:lnTo>
                <a:lnTo>
                  <a:pt x="2743962" y="66421"/>
                </a:lnTo>
                <a:cubicBezTo>
                  <a:pt x="2741930" y="66548"/>
                  <a:pt x="2740278" y="66675"/>
                  <a:pt x="2739009" y="66929"/>
                </a:cubicBezTo>
                <a:cubicBezTo>
                  <a:pt x="2737612" y="67056"/>
                  <a:pt x="2736215" y="67437"/>
                  <a:pt x="2734564" y="67818"/>
                </a:cubicBezTo>
                <a:cubicBezTo>
                  <a:pt x="2732659" y="68453"/>
                  <a:pt x="2731262" y="69469"/>
                  <a:pt x="2730372" y="71120"/>
                </a:cubicBezTo>
                <a:cubicBezTo>
                  <a:pt x="2729484" y="72644"/>
                  <a:pt x="2729103" y="74676"/>
                  <a:pt x="2729103" y="77216"/>
                </a:cubicBezTo>
                <a:lnTo>
                  <a:pt x="2729103" y="139649"/>
                </a:lnTo>
                <a:cubicBezTo>
                  <a:pt x="2729103" y="142037"/>
                  <a:pt x="2729484" y="144043"/>
                  <a:pt x="2730246" y="145656"/>
                </a:cubicBezTo>
                <a:cubicBezTo>
                  <a:pt x="2731134" y="147282"/>
                  <a:pt x="2732532" y="148399"/>
                  <a:pt x="2734564" y="148996"/>
                </a:cubicBezTo>
                <a:cubicBezTo>
                  <a:pt x="2736215" y="149453"/>
                  <a:pt x="2737612" y="149784"/>
                  <a:pt x="2738755" y="149987"/>
                </a:cubicBezTo>
                <a:cubicBezTo>
                  <a:pt x="2740025" y="150190"/>
                  <a:pt x="2741676" y="150355"/>
                  <a:pt x="2743962" y="150495"/>
                </a:cubicBezTo>
                <a:lnTo>
                  <a:pt x="2743962" y="157759"/>
                </a:lnTo>
                <a:lnTo>
                  <a:pt x="2683764" y="157759"/>
                </a:lnTo>
                <a:lnTo>
                  <a:pt x="2683764" y="150495"/>
                </a:lnTo>
                <a:cubicBezTo>
                  <a:pt x="2684907" y="150279"/>
                  <a:pt x="2686177" y="150038"/>
                  <a:pt x="2687828" y="149733"/>
                </a:cubicBezTo>
                <a:cubicBezTo>
                  <a:pt x="2689478" y="149441"/>
                  <a:pt x="2691003" y="148895"/>
                  <a:pt x="2692400" y="148107"/>
                </a:cubicBezTo>
                <a:cubicBezTo>
                  <a:pt x="2693924" y="147167"/>
                  <a:pt x="2695067" y="146037"/>
                  <a:pt x="2695702" y="144666"/>
                </a:cubicBezTo>
                <a:cubicBezTo>
                  <a:pt x="2696337" y="143307"/>
                  <a:pt x="2696590" y="141338"/>
                  <a:pt x="2696590" y="138747"/>
                </a:cubicBezTo>
                <a:lnTo>
                  <a:pt x="2696590" y="110109"/>
                </a:lnTo>
                <a:lnTo>
                  <a:pt x="2659634" y="110109"/>
                </a:lnTo>
                <a:lnTo>
                  <a:pt x="2659634" y="138747"/>
                </a:lnTo>
                <a:cubicBezTo>
                  <a:pt x="2659634" y="141071"/>
                  <a:pt x="2659888" y="142989"/>
                  <a:pt x="2660522" y="144513"/>
                </a:cubicBezTo>
                <a:cubicBezTo>
                  <a:pt x="2661284" y="146050"/>
                  <a:pt x="2662301" y="147231"/>
                  <a:pt x="2663825" y="148107"/>
                </a:cubicBezTo>
                <a:cubicBezTo>
                  <a:pt x="2664840" y="148704"/>
                  <a:pt x="2666238" y="149199"/>
                  <a:pt x="2667762" y="149593"/>
                </a:cubicBezTo>
                <a:cubicBezTo>
                  <a:pt x="2669286" y="149987"/>
                  <a:pt x="2670809" y="150279"/>
                  <a:pt x="2672461" y="150495"/>
                </a:cubicBezTo>
                <a:lnTo>
                  <a:pt x="2672461" y="157759"/>
                </a:lnTo>
                <a:lnTo>
                  <a:pt x="2612263" y="157759"/>
                </a:lnTo>
                <a:lnTo>
                  <a:pt x="2612263" y="150495"/>
                </a:lnTo>
                <a:cubicBezTo>
                  <a:pt x="2613914" y="150355"/>
                  <a:pt x="2615565" y="150165"/>
                  <a:pt x="2617215" y="149936"/>
                </a:cubicBezTo>
                <a:cubicBezTo>
                  <a:pt x="2618994" y="149707"/>
                  <a:pt x="2620390" y="149390"/>
                  <a:pt x="2621534" y="148996"/>
                </a:cubicBezTo>
                <a:cubicBezTo>
                  <a:pt x="2623693" y="148272"/>
                  <a:pt x="2625090" y="147142"/>
                  <a:pt x="2625978" y="145605"/>
                </a:cubicBezTo>
                <a:cubicBezTo>
                  <a:pt x="2626740" y="144094"/>
                  <a:pt x="2627122" y="142100"/>
                  <a:pt x="2627122" y="139649"/>
                </a:cubicBezTo>
                <a:lnTo>
                  <a:pt x="2627122" y="77216"/>
                </a:lnTo>
                <a:cubicBezTo>
                  <a:pt x="2627122" y="74803"/>
                  <a:pt x="2626740" y="72898"/>
                  <a:pt x="2625852" y="71247"/>
                </a:cubicBezTo>
                <a:cubicBezTo>
                  <a:pt x="2625090" y="69596"/>
                  <a:pt x="2623565" y="68453"/>
                  <a:pt x="2621534" y="67818"/>
                </a:cubicBezTo>
                <a:cubicBezTo>
                  <a:pt x="2619883" y="67310"/>
                  <a:pt x="2618232" y="66929"/>
                  <a:pt x="2616834" y="66802"/>
                </a:cubicBezTo>
                <a:cubicBezTo>
                  <a:pt x="2615311" y="66675"/>
                  <a:pt x="2613914" y="66548"/>
                  <a:pt x="2612263" y="66421"/>
                </a:cubicBezTo>
                <a:close/>
                <a:moveTo>
                  <a:pt x="2385695" y="59055"/>
                </a:moveTo>
                <a:lnTo>
                  <a:pt x="2484755" y="59055"/>
                </a:lnTo>
                <a:lnTo>
                  <a:pt x="2484755" y="66421"/>
                </a:lnTo>
                <a:cubicBezTo>
                  <a:pt x="2482722" y="66548"/>
                  <a:pt x="2481072" y="66675"/>
                  <a:pt x="2479802" y="66929"/>
                </a:cubicBezTo>
                <a:cubicBezTo>
                  <a:pt x="2478405" y="67056"/>
                  <a:pt x="2477008" y="67437"/>
                  <a:pt x="2475357" y="67818"/>
                </a:cubicBezTo>
                <a:cubicBezTo>
                  <a:pt x="2473452" y="68453"/>
                  <a:pt x="2472055" y="69469"/>
                  <a:pt x="2471165" y="71120"/>
                </a:cubicBezTo>
                <a:cubicBezTo>
                  <a:pt x="2470277" y="72644"/>
                  <a:pt x="2469896" y="74676"/>
                  <a:pt x="2469896" y="77216"/>
                </a:cubicBezTo>
                <a:lnTo>
                  <a:pt x="2469896" y="139649"/>
                </a:lnTo>
                <a:cubicBezTo>
                  <a:pt x="2469896" y="142037"/>
                  <a:pt x="2470277" y="144043"/>
                  <a:pt x="2471039" y="145656"/>
                </a:cubicBezTo>
                <a:cubicBezTo>
                  <a:pt x="2471928" y="147282"/>
                  <a:pt x="2473325" y="148399"/>
                  <a:pt x="2475357" y="148996"/>
                </a:cubicBezTo>
                <a:cubicBezTo>
                  <a:pt x="2477008" y="149453"/>
                  <a:pt x="2478405" y="149784"/>
                  <a:pt x="2479547" y="149987"/>
                </a:cubicBezTo>
                <a:cubicBezTo>
                  <a:pt x="2480818" y="150190"/>
                  <a:pt x="2482469" y="150355"/>
                  <a:pt x="2484755" y="150495"/>
                </a:cubicBezTo>
                <a:lnTo>
                  <a:pt x="2484755" y="157759"/>
                </a:lnTo>
                <a:lnTo>
                  <a:pt x="2422397" y="157759"/>
                </a:lnTo>
                <a:lnTo>
                  <a:pt x="2422397" y="150495"/>
                </a:lnTo>
                <a:cubicBezTo>
                  <a:pt x="2424049" y="150355"/>
                  <a:pt x="2425700" y="150165"/>
                  <a:pt x="2427351" y="149936"/>
                </a:cubicBezTo>
                <a:cubicBezTo>
                  <a:pt x="2429128" y="149707"/>
                  <a:pt x="2430526" y="149390"/>
                  <a:pt x="2431796" y="148996"/>
                </a:cubicBezTo>
                <a:cubicBezTo>
                  <a:pt x="2433828" y="148272"/>
                  <a:pt x="2435352" y="147142"/>
                  <a:pt x="2436114" y="145605"/>
                </a:cubicBezTo>
                <a:cubicBezTo>
                  <a:pt x="2437003" y="144094"/>
                  <a:pt x="2437384" y="142100"/>
                  <a:pt x="2437384" y="139649"/>
                </a:cubicBezTo>
                <a:lnTo>
                  <a:pt x="2437384" y="68707"/>
                </a:lnTo>
                <a:lnTo>
                  <a:pt x="2415286" y="68707"/>
                </a:lnTo>
                <a:cubicBezTo>
                  <a:pt x="2414905" y="85217"/>
                  <a:pt x="2413381" y="99441"/>
                  <a:pt x="2410840" y="111125"/>
                </a:cubicBezTo>
                <a:cubicBezTo>
                  <a:pt x="2408301" y="122936"/>
                  <a:pt x="2405126" y="132385"/>
                  <a:pt x="2401189" y="139624"/>
                </a:cubicBezTo>
                <a:cubicBezTo>
                  <a:pt x="2397252" y="146926"/>
                  <a:pt x="2392934" y="152298"/>
                  <a:pt x="2388362" y="155765"/>
                </a:cubicBezTo>
                <a:cubicBezTo>
                  <a:pt x="2383663" y="159207"/>
                  <a:pt x="2379090" y="160934"/>
                  <a:pt x="2374392" y="160934"/>
                </a:cubicBezTo>
                <a:cubicBezTo>
                  <a:pt x="2370836" y="160934"/>
                  <a:pt x="2367788" y="160363"/>
                  <a:pt x="2365375" y="159194"/>
                </a:cubicBezTo>
                <a:cubicBezTo>
                  <a:pt x="2362962" y="158039"/>
                  <a:pt x="2361057" y="156553"/>
                  <a:pt x="2359659" y="154762"/>
                </a:cubicBezTo>
                <a:cubicBezTo>
                  <a:pt x="2358136" y="152984"/>
                  <a:pt x="2356993" y="150990"/>
                  <a:pt x="2356484" y="148793"/>
                </a:cubicBezTo>
                <a:cubicBezTo>
                  <a:pt x="2355850" y="146609"/>
                  <a:pt x="2355596" y="144653"/>
                  <a:pt x="2355596" y="142926"/>
                </a:cubicBezTo>
                <a:cubicBezTo>
                  <a:pt x="2355596" y="138011"/>
                  <a:pt x="2356993" y="134086"/>
                  <a:pt x="2359787" y="131127"/>
                </a:cubicBezTo>
                <a:cubicBezTo>
                  <a:pt x="2362581" y="128143"/>
                  <a:pt x="2366264" y="126746"/>
                  <a:pt x="2370836" y="126746"/>
                </a:cubicBezTo>
                <a:cubicBezTo>
                  <a:pt x="2374772" y="126746"/>
                  <a:pt x="2378202" y="127762"/>
                  <a:pt x="2381122" y="129819"/>
                </a:cubicBezTo>
                <a:cubicBezTo>
                  <a:pt x="2384044" y="131940"/>
                  <a:pt x="2386711" y="134467"/>
                  <a:pt x="2389378" y="137452"/>
                </a:cubicBezTo>
                <a:cubicBezTo>
                  <a:pt x="2393442" y="131343"/>
                  <a:pt x="2396744" y="123190"/>
                  <a:pt x="2399538" y="112776"/>
                </a:cubicBezTo>
                <a:cubicBezTo>
                  <a:pt x="2402332" y="102489"/>
                  <a:pt x="2403602" y="91821"/>
                  <a:pt x="2403602" y="80518"/>
                </a:cubicBezTo>
                <a:cubicBezTo>
                  <a:pt x="2403602" y="77597"/>
                  <a:pt x="2403094" y="75311"/>
                  <a:pt x="2402205" y="73660"/>
                </a:cubicBezTo>
                <a:cubicBezTo>
                  <a:pt x="2401189" y="72009"/>
                  <a:pt x="2399792" y="70612"/>
                  <a:pt x="2398140" y="69596"/>
                </a:cubicBezTo>
                <a:cubicBezTo>
                  <a:pt x="2396363" y="68580"/>
                  <a:pt x="2394203" y="67818"/>
                  <a:pt x="2391918" y="67310"/>
                </a:cubicBezTo>
                <a:cubicBezTo>
                  <a:pt x="2389505" y="66802"/>
                  <a:pt x="2387472" y="66548"/>
                  <a:pt x="2385695" y="66421"/>
                </a:cubicBezTo>
                <a:close/>
                <a:moveTo>
                  <a:pt x="1993392" y="59055"/>
                </a:moveTo>
                <a:lnTo>
                  <a:pt x="2101215" y="59055"/>
                </a:lnTo>
                <a:lnTo>
                  <a:pt x="2101215" y="94107"/>
                </a:lnTo>
                <a:lnTo>
                  <a:pt x="2094738" y="94107"/>
                </a:lnTo>
                <a:cubicBezTo>
                  <a:pt x="2094230" y="92456"/>
                  <a:pt x="2093340" y="90297"/>
                  <a:pt x="2092197" y="87503"/>
                </a:cubicBezTo>
                <a:cubicBezTo>
                  <a:pt x="2090928" y="84963"/>
                  <a:pt x="2089403" y="82169"/>
                  <a:pt x="2087626" y="79375"/>
                </a:cubicBezTo>
                <a:cubicBezTo>
                  <a:pt x="2085975" y="76581"/>
                  <a:pt x="2084070" y="74168"/>
                  <a:pt x="2081911" y="72136"/>
                </a:cubicBezTo>
                <a:cubicBezTo>
                  <a:pt x="2079752" y="69977"/>
                  <a:pt x="2077466" y="68834"/>
                  <a:pt x="2075180" y="68580"/>
                </a:cubicBezTo>
                <a:cubicBezTo>
                  <a:pt x="2073402" y="68326"/>
                  <a:pt x="2071624" y="68199"/>
                  <a:pt x="2069846" y="68199"/>
                </a:cubicBezTo>
                <a:cubicBezTo>
                  <a:pt x="2068195" y="68072"/>
                  <a:pt x="2066036" y="68072"/>
                  <a:pt x="2063496" y="68072"/>
                </a:cubicBezTo>
                <a:lnTo>
                  <a:pt x="2063496" y="139547"/>
                </a:lnTo>
                <a:cubicBezTo>
                  <a:pt x="2063496" y="141935"/>
                  <a:pt x="2063877" y="143942"/>
                  <a:pt x="2064766" y="145555"/>
                </a:cubicBezTo>
                <a:cubicBezTo>
                  <a:pt x="2065528" y="147180"/>
                  <a:pt x="2067052" y="148298"/>
                  <a:pt x="2069084" y="148895"/>
                </a:cubicBezTo>
                <a:cubicBezTo>
                  <a:pt x="2070608" y="149364"/>
                  <a:pt x="2072132" y="149707"/>
                  <a:pt x="2073656" y="149936"/>
                </a:cubicBezTo>
                <a:cubicBezTo>
                  <a:pt x="2075053" y="150165"/>
                  <a:pt x="2076831" y="150355"/>
                  <a:pt x="2079117" y="150495"/>
                </a:cubicBezTo>
                <a:lnTo>
                  <a:pt x="2079117" y="157759"/>
                </a:lnTo>
                <a:lnTo>
                  <a:pt x="2015490" y="157759"/>
                </a:lnTo>
                <a:lnTo>
                  <a:pt x="2015490" y="150495"/>
                </a:lnTo>
                <a:cubicBezTo>
                  <a:pt x="2017141" y="150355"/>
                  <a:pt x="2018919" y="150152"/>
                  <a:pt x="2020824" y="149885"/>
                </a:cubicBezTo>
                <a:cubicBezTo>
                  <a:pt x="2022729" y="149619"/>
                  <a:pt x="2024380" y="149288"/>
                  <a:pt x="2025523" y="148895"/>
                </a:cubicBezTo>
                <a:cubicBezTo>
                  <a:pt x="2027682" y="148171"/>
                  <a:pt x="2029079" y="147040"/>
                  <a:pt x="2029841" y="145504"/>
                </a:cubicBezTo>
                <a:cubicBezTo>
                  <a:pt x="2030603" y="143992"/>
                  <a:pt x="2031111" y="141999"/>
                  <a:pt x="2031111" y="139547"/>
                </a:cubicBezTo>
                <a:lnTo>
                  <a:pt x="2031111" y="68072"/>
                </a:lnTo>
                <a:cubicBezTo>
                  <a:pt x="2028063" y="68072"/>
                  <a:pt x="2025904" y="68072"/>
                  <a:pt x="2024380" y="68199"/>
                </a:cubicBezTo>
                <a:cubicBezTo>
                  <a:pt x="2022983" y="68199"/>
                  <a:pt x="2021332" y="68326"/>
                  <a:pt x="2019427" y="68580"/>
                </a:cubicBezTo>
                <a:cubicBezTo>
                  <a:pt x="2017141" y="68707"/>
                  <a:pt x="2014982" y="69977"/>
                  <a:pt x="2012696" y="72136"/>
                </a:cubicBezTo>
                <a:cubicBezTo>
                  <a:pt x="2010537" y="74295"/>
                  <a:pt x="2008632" y="76708"/>
                  <a:pt x="2006854" y="79375"/>
                </a:cubicBezTo>
                <a:cubicBezTo>
                  <a:pt x="2005076" y="82169"/>
                  <a:pt x="2003679" y="84963"/>
                  <a:pt x="2002409" y="87757"/>
                </a:cubicBezTo>
                <a:cubicBezTo>
                  <a:pt x="2001139" y="90678"/>
                  <a:pt x="2000250" y="92837"/>
                  <a:pt x="1999742" y="94107"/>
                </a:cubicBezTo>
                <a:lnTo>
                  <a:pt x="1993392" y="94107"/>
                </a:lnTo>
                <a:close/>
                <a:moveTo>
                  <a:pt x="1767967" y="59055"/>
                </a:moveTo>
                <a:lnTo>
                  <a:pt x="1861312" y="59055"/>
                </a:lnTo>
                <a:lnTo>
                  <a:pt x="1861312" y="95250"/>
                </a:lnTo>
                <a:lnTo>
                  <a:pt x="1854835" y="95250"/>
                </a:lnTo>
                <a:cubicBezTo>
                  <a:pt x="1854327" y="93345"/>
                  <a:pt x="1853438" y="91186"/>
                  <a:pt x="1852422" y="88646"/>
                </a:cubicBezTo>
                <a:cubicBezTo>
                  <a:pt x="1851279" y="86233"/>
                  <a:pt x="1849755" y="83439"/>
                  <a:pt x="1847723" y="80137"/>
                </a:cubicBezTo>
                <a:cubicBezTo>
                  <a:pt x="1846072" y="77343"/>
                  <a:pt x="1844040" y="74803"/>
                  <a:pt x="1842008" y="72644"/>
                </a:cubicBezTo>
                <a:cubicBezTo>
                  <a:pt x="1839849" y="70485"/>
                  <a:pt x="1837563" y="69342"/>
                  <a:pt x="1835277" y="69088"/>
                </a:cubicBezTo>
                <a:cubicBezTo>
                  <a:pt x="1833372" y="68834"/>
                  <a:pt x="1831340" y="68707"/>
                  <a:pt x="1828927" y="68580"/>
                </a:cubicBezTo>
                <a:cubicBezTo>
                  <a:pt x="1826514" y="68453"/>
                  <a:pt x="1824355" y="68326"/>
                  <a:pt x="1822450" y="68326"/>
                </a:cubicBezTo>
                <a:lnTo>
                  <a:pt x="1815338" y="68326"/>
                </a:lnTo>
                <a:lnTo>
                  <a:pt x="1815338" y="139547"/>
                </a:lnTo>
                <a:cubicBezTo>
                  <a:pt x="1815338" y="141935"/>
                  <a:pt x="1815719" y="143942"/>
                  <a:pt x="1816481" y="145555"/>
                </a:cubicBezTo>
                <a:cubicBezTo>
                  <a:pt x="1817370" y="147180"/>
                  <a:pt x="1818767" y="148298"/>
                  <a:pt x="1820799" y="148895"/>
                </a:cubicBezTo>
                <a:cubicBezTo>
                  <a:pt x="1822450" y="149364"/>
                  <a:pt x="1823974" y="149707"/>
                  <a:pt x="1825371" y="149936"/>
                </a:cubicBezTo>
                <a:cubicBezTo>
                  <a:pt x="1826768" y="150165"/>
                  <a:pt x="1828673" y="150355"/>
                  <a:pt x="1830832" y="150495"/>
                </a:cubicBezTo>
                <a:lnTo>
                  <a:pt x="1830832" y="157759"/>
                </a:lnTo>
                <a:lnTo>
                  <a:pt x="1767967" y="157759"/>
                </a:lnTo>
                <a:lnTo>
                  <a:pt x="1767967" y="150495"/>
                </a:lnTo>
                <a:cubicBezTo>
                  <a:pt x="1769618" y="150355"/>
                  <a:pt x="1771269" y="150165"/>
                  <a:pt x="1772920" y="149936"/>
                </a:cubicBezTo>
                <a:cubicBezTo>
                  <a:pt x="1774698" y="149707"/>
                  <a:pt x="1776095" y="149390"/>
                  <a:pt x="1777238" y="148996"/>
                </a:cubicBezTo>
                <a:cubicBezTo>
                  <a:pt x="1779397" y="148272"/>
                  <a:pt x="1780794" y="147142"/>
                  <a:pt x="1781683" y="145605"/>
                </a:cubicBezTo>
                <a:cubicBezTo>
                  <a:pt x="1782445" y="144094"/>
                  <a:pt x="1782826" y="142100"/>
                  <a:pt x="1782826" y="139649"/>
                </a:cubicBezTo>
                <a:lnTo>
                  <a:pt x="1782826" y="77216"/>
                </a:lnTo>
                <a:cubicBezTo>
                  <a:pt x="1782826" y="74803"/>
                  <a:pt x="1782445" y="72898"/>
                  <a:pt x="1781556" y="71247"/>
                </a:cubicBezTo>
                <a:cubicBezTo>
                  <a:pt x="1780794" y="69596"/>
                  <a:pt x="1779270" y="68453"/>
                  <a:pt x="1777238" y="67818"/>
                </a:cubicBezTo>
                <a:cubicBezTo>
                  <a:pt x="1775587" y="67310"/>
                  <a:pt x="1773936" y="66929"/>
                  <a:pt x="1772539" y="66802"/>
                </a:cubicBezTo>
                <a:cubicBezTo>
                  <a:pt x="1771015" y="66675"/>
                  <a:pt x="1769618" y="66548"/>
                  <a:pt x="1767967" y="66421"/>
                </a:cubicBezTo>
                <a:close/>
                <a:moveTo>
                  <a:pt x="1655064" y="59055"/>
                </a:moveTo>
                <a:lnTo>
                  <a:pt x="1754759" y="59055"/>
                </a:lnTo>
                <a:lnTo>
                  <a:pt x="1754759" y="66421"/>
                </a:lnTo>
                <a:cubicBezTo>
                  <a:pt x="1752727" y="66548"/>
                  <a:pt x="1751076" y="66675"/>
                  <a:pt x="1749806" y="66929"/>
                </a:cubicBezTo>
                <a:cubicBezTo>
                  <a:pt x="1748536" y="67056"/>
                  <a:pt x="1747012" y="67437"/>
                  <a:pt x="1745488" y="67818"/>
                </a:cubicBezTo>
                <a:cubicBezTo>
                  <a:pt x="1743583" y="68453"/>
                  <a:pt x="1742186" y="69469"/>
                  <a:pt x="1741297" y="71120"/>
                </a:cubicBezTo>
                <a:cubicBezTo>
                  <a:pt x="1740281" y="72644"/>
                  <a:pt x="1739900" y="74676"/>
                  <a:pt x="1739900" y="77216"/>
                </a:cubicBezTo>
                <a:lnTo>
                  <a:pt x="1739900" y="138950"/>
                </a:lnTo>
                <a:cubicBezTo>
                  <a:pt x="1739900" y="142456"/>
                  <a:pt x="1740408" y="144958"/>
                  <a:pt x="1741424" y="146456"/>
                </a:cubicBezTo>
                <a:cubicBezTo>
                  <a:pt x="1742313" y="147942"/>
                  <a:pt x="1745107" y="148704"/>
                  <a:pt x="1749425" y="148704"/>
                </a:cubicBezTo>
                <a:lnTo>
                  <a:pt x="1757426" y="148704"/>
                </a:lnTo>
                <a:lnTo>
                  <a:pt x="1757426" y="189687"/>
                </a:lnTo>
                <a:lnTo>
                  <a:pt x="1751076" y="189687"/>
                </a:lnTo>
                <a:cubicBezTo>
                  <a:pt x="1750187" y="187439"/>
                  <a:pt x="1749044" y="184823"/>
                  <a:pt x="1747774" y="181838"/>
                </a:cubicBezTo>
                <a:cubicBezTo>
                  <a:pt x="1746377" y="178841"/>
                  <a:pt x="1744345" y="175361"/>
                  <a:pt x="1741424" y="171374"/>
                </a:cubicBezTo>
                <a:cubicBezTo>
                  <a:pt x="1739011" y="167805"/>
                  <a:pt x="1736217" y="164731"/>
                  <a:pt x="1733169" y="162179"/>
                </a:cubicBezTo>
                <a:cubicBezTo>
                  <a:pt x="1729994" y="159626"/>
                  <a:pt x="1726438" y="158153"/>
                  <a:pt x="1722374" y="157759"/>
                </a:cubicBezTo>
                <a:cubicBezTo>
                  <a:pt x="1719961" y="157543"/>
                  <a:pt x="1717167" y="157429"/>
                  <a:pt x="1713992" y="157404"/>
                </a:cubicBezTo>
                <a:cubicBezTo>
                  <a:pt x="1710817" y="157366"/>
                  <a:pt x="1708404" y="157353"/>
                  <a:pt x="1706626" y="157353"/>
                </a:cubicBezTo>
                <a:lnTo>
                  <a:pt x="1688465" y="157353"/>
                </a:lnTo>
                <a:cubicBezTo>
                  <a:pt x="1685671" y="157353"/>
                  <a:pt x="1683131" y="157366"/>
                  <a:pt x="1680464" y="157404"/>
                </a:cubicBezTo>
                <a:cubicBezTo>
                  <a:pt x="1677924" y="157429"/>
                  <a:pt x="1675257" y="157543"/>
                  <a:pt x="1672717" y="157759"/>
                </a:cubicBezTo>
                <a:cubicBezTo>
                  <a:pt x="1668907" y="158089"/>
                  <a:pt x="1665351" y="159575"/>
                  <a:pt x="1662049" y="162230"/>
                </a:cubicBezTo>
                <a:cubicBezTo>
                  <a:pt x="1658874" y="164884"/>
                  <a:pt x="1655953" y="167932"/>
                  <a:pt x="1653540" y="171374"/>
                </a:cubicBezTo>
                <a:cubicBezTo>
                  <a:pt x="1651000" y="174904"/>
                  <a:pt x="1648968" y="178384"/>
                  <a:pt x="1647444" y="181838"/>
                </a:cubicBezTo>
                <a:cubicBezTo>
                  <a:pt x="1645920" y="185280"/>
                  <a:pt x="1644777" y="187896"/>
                  <a:pt x="1644015" y="189687"/>
                </a:cubicBezTo>
                <a:lnTo>
                  <a:pt x="1637665" y="189687"/>
                </a:lnTo>
                <a:lnTo>
                  <a:pt x="1637665" y="148298"/>
                </a:lnTo>
                <a:lnTo>
                  <a:pt x="1649349" y="148298"/>
                </a:lnTo>
                <a:cubicBezTo>
                  <a:pt x="1655826" y="139484"/>
                  <a:pt x="1661414" y="128016"/>
                  <a:pt x="1666113" y="114173"/>
                </a:cubicBezTo>
                <a:cubicBezTo>
                  <a:pt x="1670939" y="100203"/>
                  <a:pt x="1673352" y="88773"/>
                  <a:pt x="1673352" y="80264"/>
                </a:cubicBezTo>
                <a:cubicBezTo>
                  <a:pt x="1673352" y="77089"/>
                  <a:pt x="1672844" y="74676"/>
                  <a:pt x="1672082" y="73152"/>
                </a:cubicBezTo>
                <a:cubicBezTo>
                  <a:pt x="1671320" y="71501"/>
                  <a:pt x="1670050" y="70231"/>
                  <a:pt x="1668145" y="69342"/>
                </a:cubicBezTo>
                <a:cubicBezTo>
                  <a:pt x="1666875" y="68707"/>
                  <a:pt x="1664843" y="68072"/>
                  <a:pt x="1662049" y="67564"/>
                </a:cubicBezTo>
                <a:cubicBezTo>
                  <a:pt x="1659128" y="66929"/>
                  <a:pt x="1656842" y="66548"/>
                  <a:pt x="1655064" y="66421"/>
                </a:cubicBezTo>
                <a:close/>
                <a:moveTo>
                  <a:pt x="1371727" y="59055"/>
                </a:moveTo>
                <a:lnTo>
                  <a:pt x="1501140" y="59055"/>
                </a:lnTo>
                <a:lnTo>
                  <a:pt x="1501140" y="66421"/>
                </a:lnTo>
                <a:cubicBezTo>
                  <a:pt x="1499235" y="66548"/>
                  <a:pt x="1497584" y="66675"/>
                  <a:pt x="1496187" y="66929"/>
                </a:cubicBezTo>
                <a:cubicBezTo>
                  <a:pt x="1494917" y="67056"/>
                  <a:pt x="1493520" y="67437"/>
                  <a:pt x="1491869" y="67818"/>
                </a:cubicBezTo>
                <a:cubicBezTo>
                  <a:pt x="1489964" y="68453"/>
                  <a:pt x="1488567" y="69469"/>
                  <a:pt x="1487678" y="71120"/>
                </a:cubicBezTo>
                <a:cubicBezTo>
                  <a:pt x="1486789" y="72644"/>
                  <a:pt x="1486281" y="74676"/>
                  <a:pt x="1486281" y="77216"/>
                </a:cubicBezTo>
                <a:lnTo>
                  <a:pt x="1486281" y="139649"/>
                </a:lnTo>
                <a:cubicBezTo>
                  <a:pt x="1486281" y="142037"/>
                  <a:pt x="1486789" y="144043"/>
                  <a:pt x="1487551" y="145656"/>
                </a:cubicBezTo>
                <a:cubicBezTo>
                  <a:pt x="1488440" y="147282"/>
                  <a:pt x="1489837" y="148399"/>
                  <a:pt x="1491869" y="148996"/>
                </a:cubicBezTo>
                <a:cubicBezTo>
                  <a:pt x="1493520" y="149453"/>
                  <a:pt x="1494917" y="149784"/>
                  <a:pt x="1496060" y="149987"/>
                </a:cubicBezTo>
                <a:cubicBezTo>
                  <a:pt x="1497330" y="150190"/>
                  <a:pt x="1498981" y="150355"/>
                  <a:pt x="1501140" y="150495"/>
                </a:cubicBezTo>
                <a:lnTo>
                  <a:pt x="1501140" y="157759"/>
                </a:lnTo>
                <a:lnTo>
                  <a:pt x="1441450" y="157759"/>
                </a:lnTo>
                <a:lnTo>
                  <a:pt x="1441450" y="150495"/>
                </a:lnTo>
                <a:cubicBezTo>
                  <a:pt x="1442720" y="150279"/>
                  <a:pt x="1444117" y="150000"/>
                  <a:pt x="1445768" y="149644"/>
                </a:cubicBezTo>
                <a:cubicBezTo>
                  <a:pt x="1447546" y="149276"/>
                  <a:pt x="1448816" y="148793"/>
                  <a:pt x="1449959" y="148209"/>
                </a:cubicBezTo>
                <a:cubicBezTo>
                  <a:pt x="1451483" y="147269"/>
                  <a:pt x="1452499" y="146113"/>
                  <a:pt x="1453134" y="144716"/>
                </a:cubicBezTo>
                <a:cubicBezTo>
                  <a:pt x="1453642" y="143332"/>
                  <a:pt x="1453896" y="141338"/>
                  <a:pt x="1453896" y="138747"/>
                </a:cubicBezTo>
                <a:lnTo>
                  <a:pt x="1453896" y="68707"/>
                </a:lnTo>
                <a:lnTo>
                  <a:pt x="1419098" y="68707"/>
                </a:lnTo>
                <a:lnTo>
                  <a:pt x="1419098" y="138747"/>
                </a:lnTo>
                <a:cubicBezTo>
                  <a:pt x="1419098" y="141211"/>
                  <a:pt x="1419352" y="143167"/>
                  <a:pt x="1419860" y="144666"/>
                </a:cubicBezTo>
                <a:cubicBezTo>
                  <a:pt x="1420495" y="146164"/>
                  <a:pt x="1421511" y="147333"/>
                  <a:pt x="1423035" y="148209"/>
                </a:cubicBezTo>
                <a:cubicBezTo>
                  <a:pt x="1424051" y="148793"/>
                  <a:pt x="1425321" y="149276"/>
                  <a:pt x="1426845" y="149644"/>
                </a:cubicBezTo>
                <a:cubicBezTo>
                  <a:pt x="1428242" y="150000"/>
                  <a:pt x="1429893" y="150279"/>
                  <a:pt x="1431417" y="150495"/>
                </a:cubicBezTo>
                <a:lnTo>
                  <a:pt x="1431417" y="157759"/>
                </a:lnTo>
                <a:lnTo>
                  <a:pt x="1371727" y="157759"/>
                </a:lnTo>
                <a:lnTo>
                  <a:pt x="1371727" y="150495"/>
                </a:lnTo>
                <a:cubicBezTo>
                  <a:pt x="1373378" y="150355"/>
                  <a:pt x="1375029" y="150165"/>
                  <a:pt x="1376680" y="149936"/>
                </a:cubicBezTo>
                <a:cubicBezTo>
                  <a:pt x="1378458" y="149707"/>
                  <a:pt x="1379855" y="149390"/>
                  <a:pt x="1380998" y="148996"/>
                </a:cubicBezTo>
                <a:cubicBezTo>
                  <a:pt x="1383157" y="148272"/>
                  <a:pt x="1384554" y="147142"/>
                  <a:pt x="1385443" y="145605"/>
                </a:cubicBezTo>
                <a:cubicBezTo>
                  <a:pt x="1386205" y="144094"/>
                  <a:pt x="1386586" y="142100"/>
                  <a:pt x="1386586" y="139649"/>
                </a:cubicBezTo>
                <a:lnTo>
                  <a:pt x="1386586" y="77216"/>
                </a:lnTo>
                <a:cubicBezTo>
                  <a:pt x="1386586" y="74803"/>
                  <a:pt x="1386205" y="72898"/>
                  <a:pt x="1385316" y="71247"/>
                </a:cubicBezTo>
                <a:cubicBezTo>
                  <a:pt x="1384554" y="69596"/>
                  <a:pt x="1383030" y="68453"/>
                  <a:pt x="1380998" y="67818"/>
                </a:cubicBezTo>
                <a:cubicBezTo>
                  <a:pt x="1379347" y="67310"/>
                  <a:pt x="1377696" y="66929"/>
                  <a:pt x="1376299" y="66802"/>
                </a:cubicBezTo>
                <a:cubicBezTo>
                  <a:pt x="1374775" y="66675"/>
                  <a:pt x="1373378" y="66548"/>
                  <a:pt x="1371727" y="66421"/>
                </a:cubicBezTo>
                <a:close/>
                <a:moveTo>
                  <a:pt x="1241933" y="59055"/>
                </a:moveTo>
                <a:lnTo>
                  <a:pt x="1304163" y="59055"/>
                </a:lnTo>
                <a:lnTo>
                  <a:pt x="1304163" y="66421"/>
                </a:lnTo>
                <a:cubicBezTo>
                  <a:pt x="1302131" y="66548"/>
                  <a:pt x="1300480" y="66675"/>
                  <a:pt x="1299210" y="66929"/>
                </a:cubicBezTo>
                <a:cubicBezTo>
                  <a:pt x="1297813" y="67056"/>
                  <a:pt x="1296416" y="67437"/>
                  <a:pt x="1294892" y="67818"/>
                </a:cubicBezTo>
                <a:cubicBezTo>
                  <a:pt x="1292987" y="68453"/>
                  <a:pt x="1291463" y="69469"/>
                  <a:pt x="1290574" y="71120"/>
                </a:cubicBezTo>
                <a:cubicBezTo>
                  <a:pt x="1289685" y="72644"/>
                  <a:pt x="1289304" y="74676"/>
                  <a:pt x="1289304" y="77216"/>
                </a:cubicBezTo>
                <a:lnTo>
                  <a:pt x="1289304" y="139649"/>
                </a:lnTo>
                <a:cubicBezTo>
                  <a:pt x="1289304" y="142037"/>
                  <a:pt x="1289685" y="144043"/>
                  <a:pt x="1290574" y="145656"/>
                </a:cubicBezTo>
                <a:cubicBezTo>
                  <a:pt x="1291336" y="147282"/>
                  <a:pt x="1292733" y="148399"/>
                  <a:pt x="1294892" y="148996"/>
                </a:cubicBezTo>
                <a:cubicBezTo>
                  <a:pt x="1296416" y="149453"/>
                  <a:pt x="1297813" y="149784"/>
                  <a:pt x="1299083" y="149987"/>
                </a:cubicBezTo>
                <a:cubicBezTo>
                  <a:pt x="1300226" y="150190"/>
                  <a:pt x="1302004" y="150355"/>
                  <a:pt x="1304163" y="150495"/>
                </a:cubicBezTo>
                <a:lnTo>
                  <a:pt x="1304163" y="157759"/>
                </a:lnTo>
                <a:lnTo>
                  <a:pt x="1244092" y="157759"/>
                </a:lnTo>
                <a:lnTo>
                  <a:pt x="1244092" y="150495"/>
                </a:lnTo>
                <a:cubicBezTo>
                  <a:pt x="1245235" y="150279"/>
                  <a:pt x="1246505" y="150038"/>
                  <a:pt x="1248156" y="149733"/>
                </a:cubicBezTo>
                <a:cubicBezTo>
                  <a:pt x="1249807" y="149441"/>
                  <a:pt x="1251331" y="148895"/>
                  <a:pt x="1252601" y="148107"/>
                </a:cubicBezTo>
                <a:cubicBezTo>
                  <a:pt x="1254125" y="147167"/>
                  <a:pt x="1255268" y="146037"/>
                  <a:pt x="1255903" y="144666"/>
                </a:cubicBezTo>
                <a:cubicBezTo>
                  <a:pt x="1256538" y="143307"/>
                  <a:pt x="1256792" y="141338"/>
                  <a:pt x="1256792" y="138747"/>
                </a:cubicBezTo>
                <a:lnTo>
                  <a:pt x="1256792" y="77216"/>
                </a:lnTo>
                <a:cubicBezTo>
                  <a:pt x="1256792" y="74803"/>
                  <a:pt x="1256411" y="72898"/>
                  <a:pt x="1255522" y="71247"/>
                </a:cubicBezTo>
                <a:cubicBezTo>
                  <a:pt x="1254760" y="69596"/>
                  <a:pt x="1253236" y="68453"/>
                  <a:pt x="1251204" y="67818"/>
                </a:cubicBezTo>
                <a:cubicBezTo>
                  <a:pt x="1249553" y="67310"/>
                  <a:pt x="1247902" y="66929"/>
                  <a:pt x="1246505" y="66802"/>
                </a:cubicBezTo>
                <a:cubicBezTo>
                  <a:pt x="1245108" y="66675"/>
                  <a:pt x="1243584" y="66548"/>
                  <a:pt x="1241933" y="66421"/>
                </a:cubicBezTo>
                <a:close/>
                <a:moveTo>
                  <a:pt x="1130935" y="59055"/>
                </a:moveTo>
                <a:lnTo>
                  <a:pt x="1193038" y="59055"/>
                </a:lnTo>
                <a:lnTo>
                  <a:pt x="1193038" y="66421"/>
                </a:lnTo>
                <a:cubicBezTo>
                  <a:pt x="1191133" y="66548"/>
                  <a:pt x="1189482" y="66675"/>
                  <a:pt x="1188085" y="66929"/>
                </a:cubicBezTo>
                <a:cubicBezTo>
                  <a:pt x="1186815" y="67056"/>
                  <a:pt x="1185291" y="67437"/>
                  <a:pt x="1183767" y="67818"/>
                </a:cubicBezTo>
                <a:cubicBezTo>
                  <a:pt x="1181735" y="68453"/>
                  <a:pt x="1180338" y="69596"/>
                  <a:pt x="1179449" y="71374"/>
                </a:cubicBezTo>
                <a:cubicBezTo>
                  <a:pt x="1178687" y="73152"/>
                  <a:pt x="1178306" y="75057"/>
                  <a:pt x="1178306" y="77216"/>
                </a:cubicBezTo>
                <a:lnTo>
                  <a:pt x="1178306" y="98298"/>
                </a:lnTo>
                <a:cubicBezTo>
                  <a:pt x="1181227" y="98171"/>
                  <a:pt x="1183640" y="98044"/>
                  <a:pt x="1185418" y="97917"/>
                </a:cubicBezTo>
                <a:cubicBezTo>
                  <a:pt x="1187196" y="97790"/>
                  <a:pt x="1190117" y="97663"/>
                  <a:pt x="1194054" y="97663"/>
                </a:cubicBezTo>
                <a:cubicBezTo>
                  <a:pt x="1200912" y="97663"/>
                  <a:pt x="1207135" y="98171"/>
                  <a:pt x="1212723" y="99187"/>
                </a:cubicBezTo>
                <a:cubicBezTo>
                  <a:pt x="1218438" y="100203"/>
                  <a:pt x="1223264" y="101854"/>
                  <a:pt x="1227455" y="104267"/>
                </a:cubicBezTo>
                <a:cubicBezTo>
                  <a:pt x="1231646" y="106553"/>
                  <a:pt x="1234948" y="109474"/>
                  <a:pt x="1237234" y="113284"/>
                </a:cubicBezTo>
                <a:cubicBezTo>
                  <a:pt x="1239647" y="116840"/>
                  <a:pt x="1240790" y="121539"/>
                  <a:pt x="1240790" y="127127"/>
                </a:cubicBezTo>
                <a:cubicBezTo>
                  <a:pt x="1240790" y="132804"/>
                  <a:pt x="1239774" y="137668"/>
                  <a:pt x="1237615" y="141681"/>
                </a:cubicBezTo>
                <a:cubicBezTo>
                  <a:pt x="1235456" y="145694"/>
                  <a:pt x="1232154" y="148958"/>
                  <a:pt x="1227709" y="151485"/>
                </a:cubicBezTo>
                <a:cubicBezTo>
                  <a:pt x="1223264" y="154000"/>
                  <a:pt x="1218057" y="155803"/>
                  <a:pt x="1212088" y="156858"/>
                </a:cubicBezTo>
                <a:cubicBezTo>
                  <a:pt x="1206119" y="157924"/>
                  <a:pt x="1199007" y="158445"/>
                  <a:pt x="1190625" y="158445"/>
                </a:cubicBezTo>
                <a:cubicBezTo>
                  <a:pt x="1179068" y="158445"/>
                  <a:pt x="1168019" y="158331"/>
                  <a:pt x="1157351" y="158102"/>
                </a:cubicBezTo>
                <a:cubicBezTo>
                  <a:pt x="1146683" y="157874"/>
                  <a:pt x="1137920" y="157759"/>
                  <a:pt x="1130935" y="157759"/>
                </a:cubicBezTo>
                <a:lnTo>
                  <a:pt x="1130935" y="150495"/>
                </a:lnTo>
                <a:cubicBezTo>
                  <a:pt x="1132586" y="150355"/>
                  <a:pt x="1134237" y="150165"/>
                  <a:pt x="1135888" y="149936"/>
                </a:cubicBezTo>
                <a:cubicBezTo>
                  <a:pt x="1137666" y="149707"/>
                  <a:pt x="1139063" y="149390"/>
                  <a:pt x="1140206" y="148996"/>
                </a:cubicBezTo>
                <a:cubicBezTo>
                  <a:pt x="1142365" y="148272"/>
                  <a:pt x="1143762" y="147142"/>
                  <a:pt x="1144651" y="145605"/>
                </a:cubicBezTo>
                <a:cubicBezTo>
                  <a:pt x="1145413" y="144094"/>
                  <a:pt x="1145794" y="142100"/>
                  <a:pt x="1145794" y="139649"/>
                </a:cubicBezTo>
                <a:lnTo>
                  <a:pt x="1145794" y="77216"/>
                </a:lnTo>
                <a:cubicBezTo>
                  <a:pt x="1145794" y="74803"/>
                  <a:pt x="1145413" y="72898"/>
                  <a:pt x="1144524" y="71247"/>
                </a:cubicBezTo>
                <a:cubicBezTo>
                  <a:pt x="1143762" y="69596"/>
                  <a:pt x="1142238" y="68453"/>
                  <a:pt x="1140206" y="67818"/>
                </a:cubicBezTo>
                <a:cubicBezTo>
                  <a:pt x="1138555" y="67310"/>
                  <a:pt x="1136904" y="66929"/>
                  <a:pt x="1135507" y="66802"/>
                </a:cubicBezTo>
                <a:cubicBezTo>
                  <a:pt x="1133983" y="66675"/>
                  <a:pt x="1132586" y="66548"/>
                  <a:pt x="1130935" y="66421"/>
                </a:cubicBezTo>
                <a:close/>
                <a:moveTo>
                  <a:pt x="1020191" y="59055"/>
                </a:moveTo>
                <a:lnTo>
                  <a:pt x="1119251" y="59055"/>
                </a:lnTo>
                <a:lnTo>
                  <a:pt x="1119251" y="66421"/>
                </a:lnTo>
                <a:cubicBezTo>
                  <a:pt x="1117219" y="66548"/>
                  <a:pt x="1115568" y="66675"/>
                  <a:pt x="1114298" y="66929"/>
                </a:cubicBezTo>
                <a:cubicBezTo>
                  <a:pt x="1112901" y="67056"/>
                  <a:pt x="1111504" y="67437"/>
                  <a:pt x="1109853" y="67818"/>
                </a:cubicBezTo>
                <a:cubicBezTo>
                  <a:pt x="1107948" y="68453"/>
                  <a:pt x="1106551" y="69469"/>
                  <a:pt x="1105662" y="71120"/>
                </a:cubicBezTo>
                <a:cubicBezTo>
                  <a:pt x="1104773" y="72644"/>
                  <a:pt x="1104392" y="74676"/>
                  <a:pt x="1104392" y="77216"/>
                </a:cubicBezTo>
                <a:lnTo>
                  <a:pt x="1104392" y="139649"/>
                </a:lnTo>
                <a:cubicBezTo>
                  <a:pt x="1104392" y="142037"/>
                  <a:pt x="1104773" y="144043"/>
                  <a:pt x="1105535" y="145656"/>
                </a:cubicBezTo>
                <a:cubicBezTo>
                  <a:pt x="1106424" y="147282"/>
                  <a:pt x="1107821" y="148399"/>
                  <a:pt x="1109853" y="148996"/>
                </a:cubicBezTo>
                <a:cubicBezTo>
                  <a:pt x="1111504" y="149453"/>
                  <a:pt x="1112901" y="149784"/>
                  <a:pt x="1114044" y="149987"/>
                </a:cubicBezTo>
                <a:cubicBezTo>
                  <a:pt x="1115314" y="150190"/>
                  <a:pt x="1116965" y="150355"/>
                  <a:pt x="1119251" y="150495"/>
                </a:cubicBezTo>
                <a:lnTo>
                  <a:pt x="1119251" y="157759"/>
                </a:lnTo>
                <a:lnTo>
                  <a:pt x="1056894" y="157759"/>
                </a:lnTo>
                <a:lnTo>
                  <a:pt x="1056894" y="150495"/>
                </a:lnTo>
                <a:cubicBezTo>
                  <a:pt x="1058545" y="150355"/>
                  <a:pt x="1060196" y="150165"/>
                  <a:pt x="1061847" y="149936"/>
                </a:cubicBezTo>
                <a:cubicBezTo>
                  <a:pt x="1063625" y="149707"/>
                  <a:pt x="1065022" y="149390"/>
                  <a:pt x="1066292" y="148996"/>
                </a:cubicBezTo>
                <a:cubicBezTo>
                  <a:pt x="1068324" y="148272"/>
                  <a:pt x="1069848" y="147142"/>
                  <a:pt x="1070610" y="145605"/>
                </a:cubicBezTo>
                <a:cubicBezTo>
                  <a:pt x="1071499" y="144094"/>
                  <a:pt x="1071880" y="142100"/>
                  <a:pt x="1071880" y="139649"/>
                </a:cubicBezTo>
                <a:lnTo>
                  <a:pt x="1071880" y="68707"/>
                </a:lnTo>
                <a:lnTo>
                  <a:pt x="1049782" y="68707"/>
                </a:lnTo>
                <a:cubicBezTo>
                  <a:pt x="1049401" y="85217"/>
                  <a:pt x="1047877" y="99441"/>
                  <a:pt x="1045337" y="111125"/>
                </a:cubicBezTo>
                <a:cubicBezTo>
                  <a:pt x="1042797" y="122936"/>
                  <a:pt x="1039622" y="132385"/>
                  <a:pt x="1035685" y="139624"/>
                </a:cubicBezTo>
                <a:cubicBezTo>
                  <a:pt x="1031748" y="146926"/>
                  <a:pt x="1027430" y="152298"/>
                  <a:pt x="1022858" y="155765"/>
                </a:cubicBezTo>
                <a:cubicBezTo>
                  <a:pt x="1018159" y="159207"/>
                  <a:pt x="1013587" y="160934"/>
                  <a:pt x="1008888" y="160934"/>
                </a:cubicBezTo>
                <a:cubicBezTo>
                  <a:pt x="1005332" y="160934"/>
                  <a:pt x="1002284" y="160363"/>
                  <a:pt x="999871" y="159194"/>
                </a:cubicBezTo>
                <a:cubicBezTo>
                  <a:pt x="997458" y="158039"/>
                  <a:pt x="995553" y="156553"/>
                  <a:pt x="994156" y="154762"/>
                </a:cubicBezTo>
                <a:cubicBezTo>
                  <a:pt x="992632" y="152984"/>
                  <a:pt x="991489" y="150990"/>
                  <a:pt x="990981" y="148793"/>
                </a:cubicBezTo>
                <a:cubicBezTo>
                  <a:pt x="990346" y="146609"/>
                  <a:pt x="990092" y="144653"/>
                  <a:pt x="990092" y="142926"/>
                </a:cubicBezTo>
                <a:cubicBezTo>
                  <a:pt x="990092" y="138011"/>
                  <a:pt x="991489" y="134086"/>
                  <a:pt x="994283" y="131127"/>
                </a:cubicBezTo>
                <a:cubicBezTo>
                  <a:pt x="997077" y="128143"/>
                  <a:pt x="1000760" y="126746"/>
                  <a:pt x="1005332" y="126746"/>
                </a:cubicBezTo>
                <a:cubicBezTo>
                  <a:pt x="1009269" y="126746"/>
                  <a:pt x="1012698" y="127762"/>
                  <a:pt x="1015619" y="129819"/>
                </a:cubicBezTo>
                <a:cubicBezTo>
                  <a:pt x="1018540" y="131940"/>
                  <a:pt x="1021207" y="134467"/>
                  <a:pt x="1023874" y="137452"/>
                </a:cubicBezTo>
                <a:cubicBezTo>
                  <a:pt x="1027938" y="131343"/>
                  <a:pt x="1031240" y="123190"/>
                  <a:pt x="1034034" y="112776"/>
                </a:cubicBezTo>
                <a:cubicBezTo>
                  <a:pt x="1036828" y="102489"/>
                  <a:pt x="1038098" y="91821"/>
                  <a:pt x="1038098" y="80518"/>
                </a:cubicBezTo>
                <a:cubicBezTo>
                  <a:pt x="1038098" y="77597"/>
                  <a:pt x="1037590" y="75311"/>
                  <a:pt x="1036701" y="73660"/>
                </a:cubicBezTo>
                <a:cubicBezTo>
                  <a:pt x="1035685" y="72009"/>
                  <a:pt x="1034288" y="70612"/>
                  <a:pt x="1032637" y="69596"/>
                </a:cubicBezTo>
                <a:cubicBezTo>
                  <a:pt x="1030859" y="68580"/>
                  <a:pt x="1028700" y="67818"/>
                  <a:pt x="1026414" y="67310"/>
                </a:cubicBezTo>
                <a:cubicBezTo>
                  <a:pt x="1024001" y="66802"/>
                  <a:pt x="1021969" y="66548"/>
                  <a:pt x="1020191" y="66421"/>
                </a:cubicBezTo>
                <a:close/>
                <a:moveTo>
                  <a:pt x="733170" y="59055"/>
                </a:moveTo>
                <a:lnTo>
                  <a:pt x="792988" y="59055"/>
                </a:lnTo>
                <a:lnTo>
                  <a:pt x="792988" y="66421"/>
                </a:lnTo>
                <a:cubicBezTo>
                  <a:pt x="791337" y="66548"/>
                  <a:pt x="789940" y="66802"/>
                  <a:pt x="788543" y="67056"/>
                </a:cubicBezTo>
                <a:cubicBezTo>
                  <a:pt x="787145" y="67437"/>
                  <a:pt x="785748" y="67945"/>
                  <a:pt x="784351" y="68707"/>
                </a:cubicBezTo>
                <a:cubicBezTo>
                  <a:pt x="782701" y="69596"/>
                  <a:pt x="781685" y="70866"/>
                  <a:pt x="781050" y="72390"/>
                </a:cubicBezTo>
                <a:cubicBezTo>
                  <a:pt x="780415" y="74041"/>
                  <a:pt x="780034" y="75819"/>
                  <a:pt x="780034" y="78105"/>
                </a:cubicBezTo>
                <a:lnTo>
                  <a:pt x="780034" y="124968"/>
                </a:lnTo>
                <a:lnTo>
                  <a:pt x="819658" y="77851"/>
                </a:lnTo>
                <a:lnTo>
                  <a:pt x="819658" y="77597"/>
                </a:lnTo>
                <a:cubicBezTo>
                  <a:pt x="819658" y="75184"/>
                  <a:pt x="819404" y="73279"/>
                  <a:pt x="818769" y="71882"/>
                </a:cubicBezTo>
                <a:cubicBezTo>
                  <a:pt x="818134" y="70485"/>
                  <a:pt x="816991" y="69342"/>
                  <a:pt x="815467" y="68453"/>
                </a:cubicBezTo>
                <a:cubicBezTo>
                  <a:pt x="814197" y="67691"/>
                  <a:pt x="812673" y="67183"/>
                  <a:pt x="810895" y="67056"/>
                </a:cubicBezTo>
                <a:cubicBezTo>
                  <a:pt x="809117" y="66802"/>
                  <a:pt x="807720" y="66548"/>
                  <a:pt x="806576" y="66421"/>
                </a:cubicBezTo>
                <a:lnTo>
                  <a:pt x="806576" y="59055"/>
                </a:lnTo>
                <a:lnTo>
                  <a:pt x="866267" y="59055"/>
                </a:lnTo>
                <a:lnTo>
                  <a:pt x="866267" y="66421"/>
                </a:lnTo>
                <a:cubicBezTo>
                  <a:pt x="864362" y="66548"/>
                  <a:pt x="862711" y="66675"/>
                  <a:pt x="861314" y="66929"/>
                </a:cubicBezTo>
                <a:cubicBezTo>
                  <a:pt x="860044" y="67056"/>
                  <a:pt x="858520" y="67437"/>
                  <a:pt x="856995" y="67818"/>
                </a:cubicBezTo>
                <a:cubicBezTo>
                  <a:pt x="855091" y="68453"/>
                  <a:pt x="853694" y="69469"/>
                  <a:pt x="852804" y="71120"/>
                </a:cubicBezTo>
                <a:cubicBezTo>
                  <a:pt x="851916" y="72644"/>
                  <a:pt x="851408" y="74676"/>
                  <a:pt x="851408" y="77216"/>
                </a:cubicBezTo>
                <a:lnTo>
                  <a:pt x="851408" y="139649"/>
                </a:lnTo>
                <a:cubicBezTo>
                  <a:pt x="851408" y="142037"/>
                  <a:pt x="851916" y="144043"/>
                  <a:pt x="852678" y="145656"/>
                </a:cubicBezTo>
                <a:cubicBezTo>
                  <a:pt x="853567" y="147282"/>
                  <a:pt x="854964" y="148399"/>
                  <a:pt x="856995" y="148996"/>
                </a:cubicBezTo>
                <a:cubicBezTo>
                  <a:pt x="858520" y="149453"/>
                  <a:pt x="859917" y="149784"/>
                  <a:pt x="861187" y="149987"/>
                </a:cubicBezTo>
                <a:cubicBezTo>
                  <a:pt x="862457" y="150190"/>
                  <a:pt x="864108" y="150355"/>
                  <a:pt x="866267" y="150495"/>
                </a:cubicBezTo>
                <a:lnTo>
                  <a:pt x="866267" y="157759"/>
                </a:lnTo>
                <a:lnTo>
                  <a:pt x="806576" y="157759"/>
                </a:lnTo>
                <a:lnTo>
                  <a:pt x="806576" y="150495"/>
                </a:lnTo>
                <a:cubicBezTo>
                  <a:pt x="807593" y="150279"/>
                  <a:pt x="808990" y="150038"/>
                  <a:pt x="810641" y="149733"/>
                </a:cubicBezTo>
                <a:cubicBezTo>
                  <a:pt x="812292" y="149441"/>
                  <a:pt x="813816" y="148895"/>
                  <a:pt x="815086" y="148107"/>
                </a:cubicBezTo>
                <a:cubicBezTo>
                  <a:pt x="816737" y="147167"/>
                  <a:pt x="817753" y="146037"/>
                  <a:pt x="818388" y="144666"/>
                </a:cubicBezTo>
                <a:cubicBezTo>
                  <a:pt x="819023" y="143307"/>
                  <a:pt x="819404" y="141338"/>
                  <a:pt x="819404" y="138747"/>
                </a:cubicBezTo>
                <a:lnTo>
                  <a:pt x="819404" y="91948"/>
                </a:lnTo>
                <a:lnTo>
                  <a:pt x="779779" y="138950"/>
                </a:lnTo>
                <a:lnTo>
                  <a:pt x="779779" y="139243"/>
                </a:lnTo>
                <a:cubicBezTo>
                  <a:pt x="779779" y="141630"/>
                  <a:pt x="780161" y="143548"/>
                  <a:pt x="780795" y="144958"/>
                </a:cubicBezTo>
                <a:cubicBezTo>
                  <a:pt x="781304" y="146393"/>
                  <a:pt x="782447" y="147536"/>
                  <a:pt x="784098" y="148399"/>
                </a:cubicBezTo>
                <a:cubicBezTo>
                  <a:pt x="785114" y="148996"/>
                  <a:pt x="786384" y="149441"/>
                  <a:pt x="788035" y="149733"/>
                </a:cubicBezTo>
                <a:cubicBezTo>
                  <a:pt x="789686" y="150038"/>
                  <a:pt x="791337" y="150279"/>
                  <a:pt x="792988" y="150495"/>
                </a:cubicBezTo>
                <a:lnTo>
                  <a:pt x="792988" y="157759"/>
                </a:lnTo>
                <a:lnTo>
                  <a:pt x="733170" y="157759"/>
                </a:lnTo>
                <a:lnTo>
                  <a:pt x="733170" y="150495"/>
                </a:lnTo>
                <a:cubicBezTo>
                  <a:pt x="734822" y="150355"/>
                  <a:pt x="736473" y="150165"/>
                  <a:pt x="738123" y="149936"/>
                </a:cubicBezTo>
                <a:cubicBezTo>
                  <a:pt x="739901" y="149707"/>
                  <a:pt x="741298" y="149390"/>
                  <a:pt x="742442" y="148996"/>
                </a:cubicBezTo>
                <a:cubicBezTo>
                  <a:pt x="744601" y="148272"/>
                  <a:pt x="745998" y="147142"/>
                  <a:pt x="746887" y="145605"/>
                </a:cubicBezTo>
                <a:cubicBezTo>
                  <a:pt x="747648" y="144094"/>
                  <a:pt x="748029" y="142100"/>
                  <a:pt x="748029" y="139649"/>
                </a:cubicBezTo>
                <a:lnTo>
                  <a:pt x="748029" y="77216"/>
                </a:lnTo>
                <a:cubicBezTo>
                  <a:pt x="748029" y="74803"/>
                  <a:pt x="747648" y="72898"/>
                  <a:pt x="746760" y="71247"/>
                </a:cubicBezTo>
                <a:cubicBezTo>
                  <a:pt x="745998" y="69596"/>
                  <a:pt x="744473" y="68453"/>
                  <a:pt x="742442" y="67818"/>
                </a:cubicBezTo>
                <a:cubicBezTo>
                  <a:pt x="740791" y="67310"/>
                  <a:pt x="739140" y="66929"/>
                  <a:pt x="737743" y="66802"/>
                </a:cubicBezTo>
                <a:cubicBezTo>
                  <a:pt x="736219" y="66675"/>
                  <a:pt x="734822" y="66548"/>
                  <a:pt x="733170" y="66421"/>
                </a:cubicBezTo>
                <a:close/>
                <a:moveTo>
                  <a:pt x="368808" y="59055"/>
                </a:moveTo>
                <a:lnTo>
                  <a:pt x="476631" y="59055"/>
                </a:lnTo>
                <a:lnTo>
                  <a:pt x="476631" y="94107"/>
                </a:lnTo>
                <a:lnTo>
                  <a:pt x="470154" y="94107"/>
                </a:lnTo>
                <a:cubicBezTo>
                  <a:pt x="469645" y="92456"/>
                  <a:pt x="468757" y="90297"/>
                  <a:pt x="467614" y="87503"/>
                </a:cubicBezTo>
                <a:cubicBezTo>
                  <a:pt x="466344" y="84963"/>
                  <a:pt x="464820" y="82169"/>
                  <a:pt x="463042" y="79375"/>
                </a:cubicBezTo>
                <a:cubicBezTo>
                  <a:pt x="461391" y="76581"/>
                  <a:pt x="459486" y="74168"/>
                  <a:pt x="457326" y="72136"/>
                </a:cubicBezTo>
                <a:cubicBezTo>
                  <a:pt x="455168" y="69977"/>
                  <a:pt x="452882" y="68834"/>
                  <a:pt x="450596" y="68580"/>
                </a:cubicBezTo>
                <a:cubicBezTo>
                  <a:pt x="448818" y="68326"/>
                  <a:pt x="447040" y="68199"/>
                  <a:pt x="445262" y="68199"/>
                </a:cubicBezTo>
                <a:cubicBezTo>
                  <a:pt x="443611" y="68072"/>
                  <a:pt x="441452" y="68072"/>
                  <a:pt x="438912" y="68072"/>
                </a:cubicBezTo>
                <a:lnTo>
                  <a:pt x="438912" y="139547"/>
                </a:lnTo>
                <a:cubicBezTo>
                  <a:pt x="438912" y="141935"/>
                  <a:pt x="439293" y="143942"/>
                  <a:pt x="440182" y="145555"/>
                </a:cubicBezTo>
                <a:cubicBezTo>
                  <a:pt x="440944" y="147180"/>
                  <a:pt x="442468" y="148298"/>
                  <a:pt x="444500" y="148895"/>
                </a:cubicBezTo>
                <a:cubicBezTo>
                  <a:pt x="446024" y="149364"/>
                  <a:pt x="447548" y="149707"/>
                  <a:pt x="449072" y="149936"/>
                </a:cubicBezTo>
                <a:cubicBezTo>
                  <a:pt x="450469" y="150165"/>
                  <a:pt x="452247" y="150355"/>
                  <a:pt x="454533" y="150495"/>
                </a:cubicBezTo>
                <a:lnTo>
                  <a:pt x="454533" y="157759"/>
                </a:lnTo>
                <a:lnTo>
                  <a:pt x="390906" y="157759"/>
                </a:lnTo>
                <a:lnTo>
                  <a:pt x="390906" y="150495"/>
                </a:lnTo>
                <a:cubicBezTo>
                  <a:pt x="392557" y="150355"/>
                  <a:pt x="394335" y="150152"/>
                  <a:pt x="396240" y="149885"/>
                </a:cubicBezTo>
                <a:cubicBezTo>
                  <a:pt x="398145" y="149619"/>
                  <a:pt x="399796" y="149288"/>
                  <a:pt x="400939" y="148895"/>
                </a:cubicBezTo>
                <a:cubicBezTo>
                  <a:pt x="403098" y="148171"/>
                  <a:pt x="404495" y="147040"/>
                  <a:pt x="405257" y="145504"/>
                </a:cubicBezTo>
                <a:cubicBezTo>
                  <a:pt x="406019" y="143992"/>
                  <a:pt x="406527" y="141999"/>
                  <a:pt x="406527" y="139547"/>
                </a:cubicBezTo>
                <a:lnTo>
                  <a:pt x="406527" y="68072"/>
                </a:lnTo>
                <a:cubicBezTo>
                  <a:pt x="403479" y="68072"/>
                  <a:pt x="401320" y="68072"/>
                  <a:pt x="399796" y="68199"/>
                </a:cubicBezTo>
                <a:cubicBezTo>
                  <a:pt x="398399" y="68199"/>
                  <a:pt x="396748" y="68326"/>
                  <a:pt x="394843" y="68580"/>
                </a:cubicBezTo>
                <a:cubicBezTo>
                  <a:pt x="392557" y="68707"/>
                  <a:pt x="390398" y="69977"/>
                  <a:pt x="388112" y="72136"/>
                </a:cubicBezTo>
                <a:cubicBezTo>
                  <a:pt x="385953" y="74295"/>
                  <a:pt x="384048" y="76708"/>
                  <a:pt x="382270" y="79375"/>
                </a:cubicBezTo>
                <a:cubicBezTo>
                  <a:pt x="380492" y="82169"/>
                  <a:pt x="379095" y="84963"/>
                  <a:pt x="377825" y="87757"/>
                </a:cubicBezTo>
                <a:cubicBezTo>
                  <a:pt x="376555" y="90678"/>
                  <a:pt x="375666" y="92837"/>
                  <a:pt x="375158" y="94107"/>
                </a:cubicBezTo>
                <a:lnTo>
                  <a:pt x="368808" y="94107"/>
                </a:lnTo>
                <a:close/>
                <a:moveTo>
                  <a:pt x="89801" y="59055"/>
                </a:moveTo>
                <a:lnTo>
                  <a:pt x="146304" y="59055"/>
                </a:lnTo>
                <a:lnTo>
                  <a:pt x="165862" y="117221"/>
                </a:lnTo>
                <a:lnTo>
                  <a:pt x="182118" y="71755"/>
                </a:lnTo>
                <a:cubicBezTo>
                  <a:pt x="183007" y="69215"/>
                  <a:pt x="183642" y="66802"/>
                  <a:pt x="184277" y="64008"/>
                </a:cubicBezTo>
                <a:cubicBezTo>
                  <a:pt x="184785" y="61468"/>
                  <a:pt x="185039" y="59690"/>
                  <a:pt x="185166" y="59055"/>
                </a:cubicBezTo>
                <a:lnTo>
                  <a:pt x="240538" y="59055"/>
                </a:lnTo>
                <a:lnTo>
                  <a:pt x="240538" y="66421"/>
                </a:lnTo>
                <a:cubicBezTo>
                  <a:pt x="238506" y="66548"/>
                  <a:pt x="236855" y="66675"/>
                  <a:pt x="235585" y="66929"/>
                </a:cubicBezTo>
                <a:cubicBezTo>
                  <a:pt x="234188" y="67056"/>
                  <a:pt x="232791" y="67437"/>
                  <a:pt x="231140" y="67818"/>
                </a:cubicBezTo>
                <a:cubicBezTo>
                  <a:pt x="229235" y="68453"/>
                  <a:pt x="227838" y="69469"/>
                  <a:pt x="226949" y="71120"/>
                </a:cubicBezTo>
                <a:cubicBezTo>
                  <a:pt x="226060" y="72644"/>
                  <a:pt x="225679" y="74676"/>
                  <a:pt x="225679" y="77216"/>
                </a:cubicBezTo>
                <a:lnTo>
                  <a:pt x="225679" y="139649"/>
                </a:lnTo>
                <a:cubicBezTo>
                  <a:pt x="225679" y="142037"/>
                  <a:pt x="226060" y="144043"/>
                  <a:pt x="226822" y="145656"/>
                </a:cubicBezTo>
                <a:cubicBezTo>
                  <a:pt x="227711" y="147282"/>
                  <a:pt x="229108" y="148399"/>
                  <a:pt x="231140" y="148996"/>
                </a:cubicBezTo>
                <a:cubicBezTo>
                  <a:pt x="232791" y="149453"/>
                  <a:pt x="234188" y="149784"/>
                  <a:pt x="235331" y="149987"/>
                </a:cubicBezTo>
                <a:cubicBezTo>
                  <a:pt x="236601" y="150190"/>
                  <a:pt x="238252" y="150355"/>
                  <a:pt x="240538" y="150495"/>
                </a:cubicBezTo>
                <a:lnTo>
                  <a:pt x="240538" y="157759"/>
                </a:lnTo>
                <a:lnTo>
                  <a:pt x="178689" y="157759"/>
                </a:lnTo>
                <a:lnTo>
                  <a:pt x="178689" y="150495"/>
                </a:lnTo>
                <a:cubicBezTo>
                  <a:pt x="180340" y="150355"/>
                  <a:pt x="181991" y="150165"/>
                  <a:pt x="183769" y="149936"/>
                </a:cubicBezTo>
                <a:cubicBezTo>
                  <a:pt x="185420" y="149707"/>
                  <a:pt x="186817" y="149390"/>
                  <a:pt x="188087" y="148996"/>
                </a:cubicBezTo>
                <a:cubicBezTo>
                  <a:pt x="190119" y="148272"/>
                  <a:pt x="191643" y="147117"/>
                  <a:pt x="192405" y="145555"/>
                </a:cubicBezTo>
                <a:cubicBezTo>
                  <a:pt x="193167" y="144005"/>
                  <a:pt x="193548" y="141999"/>
                  <a:pt x="193548" y="139547"/>
                </a:cubicBezTo>
                <a:lnTo>
                  <a:pt x="193548" y="73279"/>
                </a:lnTo>
                <a:lnTo>
                  <a:pt x="190754" y="73279"/>
                </a:lnTo>
                <a:lnTo>
                  <a:pt x="160655" y="156159"/>
                </a:lnTo>
                <a:lnTo>
                  <a:pt x="147066" y="156159"/>
                </a:lnTo>
                <a:lnTo>
                  <a:pt x="118110" y="73152"/>
                </a:lnTo>
                <a:lnTo>
                  <a:pt x="115062" y="73152"/>
                </a:lnTo>
                <a:lnTo>
                  <a:pt x="115062" y="136360"/>
                </a:lnTo>
                <a:cubicBezTo>
                  <a:pt x="115062" y="139674"/>
                  <a:pt x="115570" y="142291"/>
                  <a:pt x="116459" y="144221"/>
                </a:cubicBezTo>
                <a:cubicBezTo>
                  <a:pt x="117348" y="146151"/>
                  <a:pt x="118745" y="147498"/>
                  <a:pt x="120523" y="148298"/>
                </a:cubicBezTo>
                <a:cubicBezTo>
                  <a:pt x="121920" y="148958"/>
                  <a:pt x="123444" y="149453"/>
                  <a:pt x="125095" y="149784"/>
                </a:cubicBezTo>
                <a:cubicBezTo>
                  <a:pt x="126746" y="150114"/>
                  <a:pt x="128397" y="150355"/>
                  <a:pt x="130175" y="150495"/>
                </a:cubicBezTo>
                <a:lnTo>
                  <a:pt x="130175" y="157759"/>
                </a:lnTo>
                <a:lnTo>
                  <a:pt x="90500" y="157759"/>
                </a:lnTo>
                <a:lnTo>
                  <a:pt x="90500" y="150495"/>
                </a:lnTo>
                <a:cubicBezTo>
                  <a:pt x="92011" y="150355"/>
                  <a:pt x="93573" y="150203"/>
                  <a:pt x="95199" y="150038"/>
                </a:cubicBezTo>
                <a:cubicBezTo>
                  <a:pt x="96812" y="149872"/>
                  <a:pt x="98171" y="149593"/>
                  <a:pt x="99441" y="149199"/>
                </a:cubicBezTo>
                <a:cubicBezTo>
                  <a:pt x="101473" y="148539"/>
                  <a:pt x="102870" y="147218"/>
                  <a:pt x="103632" y="145262"/>
                </a:cubicBezTo>
                <a:cubicBezTo>
                  <a:pt x="104521" y="143307"/>
                  <a:pt x="104902" y="140627"/>
                  <a:pt x="104902" y="137249"/>
                </a:cubicBezTo>
                <a:lnTo>
                  <a:pt x="104902" y="78486"/>
                </a:lnTo>
                <a:cubicBezTo>
                  <a:pt x="104902" y="75819"/>
                  <a:pt x="104394" y="73787"/>
                  <a:pt x="103505" y="72136"/>
                </a:cubicBezTo>
                <a:cubicBezTo>
                  <a:pt x="102616" y="70485"/>
                  <a:pt x="101219" y="69342"/>
                  <a:pt x="99314" y="68580"/>
                </a:cubicBezTo>
                <a:cubicBezTo>
                  <a:pt x="97523" y="67818"/>
                  <a:pt x="95834" y="67183"/>
                  <a:pt x="94259" y="67056"/>
                </a:cubicBezTo>
                <a:cubicBezTo>
                  <a:pt x="92672" y="66802"/>
                  <a:pt x="91186" y="66548"/>
                  <a:pt x="89801" y="66421"/>
                </a:cubicBezTo>
                <a:close/>
                <a:moveTo>
                  <a:pt x="2304415" y="58547"/>
                </a:moveTo>
                <a:cubicBezTo>
                  <a:pt x="2310003" y="58547"/>
                  <a:pt x="2315209" y="58928"/>
                  <a:pt x="2320290" y="59690"/>
                </a:cubicBezTo>
                <a:cubicBezTo>
                  <a:pt x="2325370" y="60452"/>
                  <a:pt x="2329688" y="61722"/>
                  <a:pt x="2333497" y="63373"/>
                </a:cubicBezTo>
                <a:cubicBezTo>
                  <a:pt x="2337308" y="65151"/>
                  <a:pt x="2340228" y="67564"/>
                  <a:pt x="2342515" y="70485"/>
                </a:cubicBezTo>
                <a:cubicBezTo>
                  <a:pt x="2344801" y="73533"/>
                  <a:pt x="2345944" y="77216"/>
                  <a:pt x="2345944" y="81534"/>
                </a:cubicBezTo>
                <a:cubicBezTo>
                  <a:pt x="2345944" y="88011"/>
                  <a:pt x="2343784" y="93345"/>
                  <a:pt x="2339594" y="97282"/>
                </a:cubicBezTo>
                <a:cubicBezTo>
                  <a:pt x="2335276" y="101092"/>
                  <a:pt x="2329307" y="103759"/>
                  <a:pt x="2321814" y="105156"/>
                </a:cubicBezTo>
                <a:lnTo>
                  <a:pt x="2321814" y="106553"/>
                </a:lnTo>
                <a:cubicBezTo>
                  <a:pt x="2325624" y="107061"/>
                  <a:pt x="2329307" y="107823"/>
                  <a:pt x="2332863" y="108839"/>
                </a:cubicBezTo>
                <a:cubicBezTo>
                  <a:pt x="2336419" y="109855"/>
                  <a:pt x="2339594" y="111252"/>
                  <a:pt x="2342261" y="113030"/>
                </a:cubicBezTo>
                <a:cubicBezTo>
                  <a:pt x="2345055" y="115062"/>
                  <a:pt x="2347214" y="117475"/>
                  <a:pt x="2348865" y="120269"/>
                </a:cubicBezTo>
                <a:cubicBezTo>
                  <a:pt x="2350389" y="123063"/>
                  <a:pt x="2351278" y="126492"/>
                  <a:pt x="2351278" y="130581"/>
                </a:cubicBezTo>
                <a:cubicBezTo>
                  <a:pt x="2351278" y="135560"/>
                  <a:pt x="2350008" y="139827"/>
                  <a:pt x="2347722" y="143383"/>
                </a:cubicBezTo>
                <a:cubicBezTo>
                  <a:pt x="2345436" y="146926"/>
                  <a:pt x="2342261" y="149784"/>
                  <a:pt x="2338197" y="151981"/>
                </a:cubicBezTo>
                <a:cubicBezTo>
                  <a:pt x="2333752" y="154305"/>
                  <a:pt x="2328926" y="155943"/>
                  <a:pt x="2323719" y="156908"/>
                </a:cubicBezTo>
                <a:cubicBezTo>
                  <a:pt x="2318639" y="157874"/>
                  <a:pt x="2312415" y="158356"/>
                  <a:pt x="2305431" y="158356"/>
                </a:cubicBezTo>
                <a:cubicBezTo>
                  <a:pt x="2288667" y="158356"/>
                  <a:pt x="2275840" y="158255"/>
                  <a:pt x="2266696" y="158051"/>
                </a:cubicBezTo>
                <a:cubicBezTo>
                  <a:pt x="2257552" y="157861"/>
                  <a:pt x="2248281" y="157759"/>
                  <a:pt x="2238883" y="157759"/>
                </a:cubicBezTo>
                <a:lnTo>
                  <a:pt x="2238883" y="150495"/>
                </a:lnTo>
                <a:cubicBezTo>
                  <a:pt x="2240534" y="150355"/>
                  <a:pt x="2242184" y="150165"/>
                  <a:pt x="2243836" y="149936"/>
                </a:cubicBezTo>
                <a:cubicBezTo>
                  <a:pt x="2245614" y="149707"/>
                  <a:pt x="2247011" y="149390"/>
                  <a:pt x="2248153" y="148996"/>
                </a:cubicBezTo>
                <a:cubicBezTo>
                  <a:pt x="2250313" y="148272"/>
                  <a:pt x="2251709" y="147142"/>
                  <a:pt x="2252599" y="145605"/>
                </a:cubicBezTo>
                <a:cubicBezTo>
                  <a:pt x="2253361" y="144094"/>
                  <a:pt x="2253742" y="142100"/>
                  <a:pt x="2253742" y="139649"/>
                </a:cubicBezTo>
                <a:lnTo>
                  <a:pt x="2253742" y="77216"/>
                </a:lnTo>
                <a:cubicBezTo>
                  <a:pt x="2253742" y="74803"/>
                  <a:pt x="2253361" y="72898"/>
                  <a:pt x="2252472" y="71247"/>
                </a:cubicBezTo>
                <a:cubicBezTo>
                  <a:pt x="2251709" y="69596"/>
                  <a:pt x="2250186" y="68453"/>
                  <a:pt x="2248153" y="67818"/>
                </a:cubicBezTo>
                <a:cubicBezTo>
                  <a:pt x="2246503" y="67310"/>
                  <a:pt x="2244852" y="66929"/>
                  <a:pt x="2243455" y="66802"/>
                </a:cubicBezTo>
                <a:cubicBezTo>
                  <a:pt x="2241931" y="66675"/>
                  <a:pt x="2240534" y="66548"/>
                  <a:pt x="2238883" y="66421"/>
                </a:cubicBezTo>
                <a:lnTo>
                  <a:pt x="2238883" y="59055"/>
                </a:lnTo>
                <a:cubicBezTo>
                  <a:pt x="2252726" y="59055"/>
                  <a:pt x="2264664" y="58928"/>
                  <a:pt x="2274697" y="58801"/>
                </a:cubicBezTo>
                <a:cubicBezTo>
                  <a:pt x="2284857" y="58547"/>
                  <a:pt x="2294763" y="58547"/>
                  <a:pt x="2304415" y="58547"/>
                </a:cubicBezTo>
                <a:close/>
                <a:moveTo>
                  <a:pt x="4494530" y="56388"/>
                </a:moveTo>
                <a:cubicBezTo>
                  <a:pt x="4498086" y="56388"/>
                  <a:pt x="4501007" y="56896"/>
                  <a:pt x="4503420" y="57912"/>
                </a:cubicBezTo>
                <a:cubicBezTo>
                  <a:pt x="4505833" y="58928"/>
                  <a:pt x="4507738" y="60198"/>
                  <a:pt x="4509135" y="61722"/>
                </a:cubicBezTo>
                <a:cubicBezTo>
                  <a:pt x="4510659" y="63246"/>
                  <a:pt x="4511675" y="65024"/>
                  <a:pt x="4512310" y="67056"/>
                </a:cubicBezTo>
                <a:cubicBezTo>
                  <a:pt x="4512945" y="68834"/>
                  <a:pt x="4513199" y="70866"/>
                  <a:pt x="4513199" y="72771"/>
                </a:cubicBezTo>
                <a:cubicBezTo>
                  <a:pt x="4513199" y="78105"/>
                  <a:pt x="4511802" y="82042"/>
                  <a:pt x="4509008" y="84836"/>
                </a:cubicBezTo>
                <a:cubicBezTo>
                  <a:pt x="4506087" y="87503"/>
                  <a:pt x="4502658" y="88900"/>
                  <a:pt x="4498721" y="88900"/>
                </a:cubicBezTo>
                <a:cubicBezTo>
                  <a:pt x="4495292" y="88900"/>
                  <a:pt x="4492117" y="87757"/>
                  <a:pt x="4488942" y="85725"/>
                </a:cubicBezTo>
                <a:cubicBezTo>
                  <a:pt x="4485767" y="83566"/>
                  <a:pt x="4483100" y="81153"/>
                  <a:pt x="4480941" y="78486"/>
                </a:cubicBezTo>
                <a:cubicBezTo>
                  <a:pt x="4479417" y="79502"/>
                  <a:pt x="4478147" y="80899"/>
                  <a:pt x="4477258" y="82931"/>
                </a:cubicBezTo>
                <a:cubicBezTo>
                  <a:pt x="4476369" y="84963"/>
                  <a:pt x="4475480" y="87122"/>
                  <a:pt x="4474591" y="89535"/>
                </a:cubicBezTo>
                <a:cubicBezTo>
                  <a:pt x="4473702" y="91948"/>
                  <a:pt x="4472813" y="94361"/>
                  <a:pt x="4471797" y="96647"/>
                </a:cubicBezTo>
                <a:cubicBezTo>
                  <a:pt x="4470908" y="98933"/>
                  <a:pt x="4469511" y="100965"/>
                  <a:pt x="4467606" y="102743"/>
                </a:cubicBezTo>
                <a:cubicBezTo>
                  <a:pt x="4474464" y="104013"/>
                  <a:pt x="4480179" y="106680"/>
                  <a:pt x="4484878" y="110998"/>
                </a:cubicBezTo>
                <a:cubicBezTo>
                  <a:pt x="4489577" y="115316"/>
                  <a:pt x="4493133" y="120396"/>
                  <a:pt x="4495673" y="126238"/>
                </a:cubicBezTo>
                <a:cubicBezTo>
                  <a:pt x="4496816" y="128905"/>
                  <a:pt x="4497959" y="131623"/>
                  <a:pt x="4499102" y="134467"/>
                </a:cubicBezTo>
                <a:cubicBezTo>
                  <a:pt x="4500372" y="137325"/>
                  <a:pt x="4501388" y="139738"/>
                  <a:pt x="4502277" y="141732"/>
                </a:cubicBezTo>
                <a:cubicBezTo>
                  <a:pt x="4503547" y="144513"/>
                  <a:pt x="4504944" y="146431"/>
                  <a:pt x="4506722" y="147447"/>
                </a:cubicBezTo>
                <a:cubicBezTo>
                  <a:pt x="4508373" y="148488"/>
                  <a:pt x="4509770" y="149060"/>
                  <a:pt x="4510786" y="149199"/>
                </a:cubicBezTo>
                <a:cubicBezTo>
                  <a:pt x="4511675" y="149390"/>
                  <a:pt x="4512945" y="149644"/>
                  <a:pt x="4514596" y="149936"/>
                </a:cubicBezTo>
                <a:cubicBezTo>
                  <a:pt x="4516247" y="150228"/>
                  <a:pt x="4517517" y="150419"/>
                  <a:pt x="4518279" y="150495"/>
                </a:cubicBezTo>
                <a:lnTo>
                  <a:pt x="4518279" y="157759"/>
                </a:lnTo>
                <a:lnTo>
                  <a:pt x="4472432" y="157759"/>
                </a:lnTo>
                <a:cubicBezTo>
                  <a:pt x="4471162" y="152044"/>
                  <a:pt x="4470146" y="147206"/>
                  <a:pt x="4469130" y="143218"/>
                </a:cubicBezTo>
                <a:cubicBezTo>
                  <a:pt x="4468241" y="139243"/>
                  <a:pt x="4466971" y="134861"/>
                  <a:pt x="4465320" y="130086"/>
                </a:cubicBezTo>
                <a:cubicBezTo>
                  <a:pt x="4463288" y="124079"/>
                  <a:pt x="4460748" y="119634"/>
                  <a:pt x="4457700" y="116713"/>
                </a:cubicBezTo>
                <a:cubicBezTo>
                  <a:pt x="4454525" y="113792"/>
                  <a:pt x="4449572" y="112141"/>
                  <a:pt x="4442714" y="112014"/>
                </a:cubicBezTo>
                <a:lnTo>
                  <a:pt x="4442714" y="138747"/>
                </a:lnTo>
                <a:cubicBezTo>
                  <a:pt x="4442714" y="141071"/>
                  <a:pt x="4443095" y="142989"/>
                  <a:pt x="4443730" y="144513"/>
                </a:cubicBezTo>
                <a:cubicBezTo>
                  <a:pt x="4444492" y="146050"/>
                  <a:pt x="4445508" y="147231"/>
                  <a:pt x="4447032" y="148107"/>
                </a:cubicBezTo>
                <a:cubicBezTo>
                  <a:pt x="4448048" y="148704"/>
                  <a:pt x="4449445" y="149199"/>
                  <a:pt x="4450969" y="149593"/>
                </a:cubicBezTo>
                <a:cubicBezTo>
                  <a:pt x="4452493" y="149987"/>
                  <a:pt x="4454017" y="150279"/>
                  <a:pt x="4455668" y="150495"/>
                </a:cubicBezTo>
                <a:lnTo>
                  <a:pt x="4455668" y="157759"/>
                </a:lnTo>
                <a:lnTo>
                  <a:pt x="4395343" y="157759"/>
                </a:lnTo>
                <a:lnTo>
                  <a:pt x="4395343" y="150495"/>
                </a:lnTo>
                <a:cubicBezTo>
                  <a:pt x="4396994" y="150355"/>
                  <a:pt x="4398645" y="150165"/>
                  <a:pt x="4400423" y="149936"/>
                </a:cubicBezTo>
                <a:cubicBezTo>
                  <a:pt x="4402074" y="149707"/>
                  <a:pt x="4403598" y="149390"/>
                  <a:pt x="4404614" y="148996"/>
                </a:cubicBezTo>
                <a:cubicBezTo>
                  <a:pt x="4406900" y="148272"/>
                  <a:pt x="4408170" y="147142"/>
                  <a:pt x="4409186" y="145605"/>
                </a:cubicBezTo>
                <a:cubicBezTo>
                  <a:pt x="4409948" y="144094"/>
                  <a:pt x="4410202" y="142100"/>
                  <a:pt x="4410202" y="139649"/>
                </a:cubicBezTo>
                <a:lnTo>
                  <a:pt x="4410202" y="77216"/>
                </a:lnTo>
                <a:cubicBezTo>
                  <a:pt x="4410202" y="74803"/>
                  <a:pt x="4409948" y="72898"/>
                  <a:pt x="4408932" y="71247"/>
                </a:cubicBezTo>
                <a:cubicBezTo>
                  <a:pt x="4408170" y="69596"/>
                  <a:pt x="4406773" y="68453"/>
                  <a:pt x="4404614" y="67818"/>
                </a:cubicBezTo>
                <a:cubicBezTo>
                  <a:pt x="4402963" y="67310"/>
                  <a:pt x="4401312" y="66929"/>
                  <a:pt x="4399915" y="66802"/>
                </a:cubicBezTo>
                <a:cubicBezTo>
                  <a:pt x="4398391" y="66675"/>
                  <a:pt x="4396994" y="66548"/>
                  <a:pt x="4395343" y="66421"/>
                </a:cubicBezTo>
                <a:lnTo>
                  <a:pt x="4395343" y="59055"/>
                </a:lnTo>
                <a:lnTo>
                  <a:pt x="4455668" y="59055"/>
                </a:lnTo>
                <a:lnTo>
                  <a:pt x="4455668" y="66421"/>
                </a:lnTo>
                <a:cubicBezTo>
                  <a:pt x="4454017" y="66548"/>
                  <a:pt x="4452620" y="66802"/>
                  <a:pt x="4451223" y="67056"/>
                </a:cubicBezTo>
                <a:cubicBezTo>
                  <a:pt x="4449953" y="67437"/>
                  <a:pt x="4448556" y="67945"/>
                  <a:pt x="4447032" y="68707"/>
                </a:cubicBezTo>
                <a:cubicBezTo>
                  <a:pt x="4445508" y="69596"/>
                  <a:pt x="4444365" y="70866"/>
                  <a:pt x="4443730" y="72390"/>
                </a:cubicBezTo>
                <a:cubicBezTo>
                  <a:pt x="4443095" y="74041"/>
                  <a:pt x="4442714" y="75819"/>
                  <a:pt x="4442714" y="78105"/>
                </a:cubicBezTo>
                <a:lnTo>
                  <a:pt x="4442714" y="104140"/>
                </a:lnTo>
                <a:lnTo>
                  <a:pt x="4447286" y="104140"/>
                </a:lnTo>
                <a:cubicBezTo>
                  <a:pt x="4450588" y="104140"/>
                  <a:pt x="4453255" y="103759"/>
                  <a:pt x="4455287" y="102997"/>
                </a:cubicBezTo>
                <a:cubicBezTo>
                  <a:pt x="4457319" y="102235"/>
                  <a:pt x="4458970" y="100965"/>
                  <a:pt x="4460113" y="99187"/>
                </a:cubicBezTo>
                <a:cubicBezTo>
                  <a:pt x="4462018" y="96139"/>
                  <a:pt x="4463415" y="93218"/>
                  <a:pt x="4464431" y="90297"/>
                </a:cubicBezTo>
                <a:cubicBezTo>
                  <a:pt x="4465447" y="87376"/>
                  <a:pt x="4466336" y="84455"/>
                  <a:pt x="4467098" y="81661"/>
                </a:cubicBezTo>
                <a:cubicBezTo>
                  <a:pt x="4467860" y="78867"/>
                  <a:pt x="4468876" y="75946"/>
                  <a:pt x="4470146" y="73152"/>
                </a:cubicBezTo>
                <a:cubicBezTo>
                  <a:pt x="4471416" y="70231"/>
                  <a:pt x="4473194" y="67437"/>
                  <a:pt x="4475480" y="64516"/>
                </a:cubicBezTo>
                <a:cubicBezTo>
                  <a:pt x="4477766" y="61849"/>
                  <a:pt x="4480560" y="59690"/>
                  <a:pt x="4483608" y="58420"/>
                </a:cubicBezTo>
                <a:cubicBezTo>
                  <a:pt x="4486783" y="57023"/>
                  <a:pt x="4490339" y="56388"/>
                  <a:pt x="4494530" y="56388"/>
                </a:cubicBezTo>
                <a:close/>
                <a:moveTo>
                  <a:pt x="4193921" y="56388"/>
                </a:moveTo>
                <a:cubicBezTo>
                  <a:pt x="4207637" y="56388"/>
                  <a:pt x="4218305" y="61214"/>
                  <a:pt x="4226306" y="70993"/>
                </a:cubicBezTo>
                <a:cubicBezTo>
                  <a:pt x="4234180" y="80645"/>
                  <a:pt x="4238117" y="93472"/>
                  <a:pt x="4238117" y="109220"/>
                </a:cubicBezTo>
                <a:cubicBezTo>
                  <a:pt x="4238117" y="123317"/>
                  <a:pt x="4233545" y="135293"/>
                  <a:pt x="4224147" y="145313"/>
                </a:cubicBezTo>
                <a:cubicBezTo>
                  <a:pt x="4214876" y="155334"/>
                  <a:pt x="4203192" y="160337"/>
                  <a:pt x="4188968" y="160337"/>
                </a:cubicBezTo>
                <a:cubicBezTo>
                  <a:pt x="4182618" y="160337"/>
                  <a:pt x="4177411" y="159690"/>
                  <a:pt x="4173474" y="158394"/>
                </a:cubicBezTo>
                <a:cubicBezTo>
                  <a:pt x="4169537" y="157099"/>
                  <a:pt x="4166235" y="155537"/>
                  <a:pt x="4163695" y="153670"/>
                </a:cubicBezTo>
                <a:lnTo>
                  <a:pt x="4162933" y="153670"/>
                </a:lnTo>
                <a:lnTo>
                  <a:pt x="4162933" y="181635"/>
                </a:lnTo>
                <a:cubicBezTo>
                  <a:pt x="4162933" y="183959"/>
                  <a:pt x="4163441" y="185966"/>
                  <a:pt x="4164457" y="187706"/>
                </a:cubicBezTo>
                <a:cubicBezTo>
                  <a:pt x="4165473" y="189433"/>
                  <a:pt x="4166870" y="190678"/>
                  <a:pt x="4168775" y="191490"/>
                </a:cubicBezTo>
                <a:cubicBezTo>
                  <a:pt x="4170553" y="192214"/>
                  <a:pt x="4173093" y="192875"/>
                  <a:pt x="4176268" y="193472"/>
                </a:cubicBezTo>
                <a:cubicBezTo>
                  <a:pt x="4179570" y="194069"/>
                  <a:pt x="4182364" y="194437"/>
                  <a:pt x="4184523" y="194564"/>
                </a:cubicBezTo>
                <a:lnTo>
                  <a:pt x="4184523" y="201930"/>
                </a:lnTo>
                <a:lnTo>
                  <a:pt x="4112895" y="201930"/>
                </a:lnTo>
                <a:lnTo>
                  <a:pt x="4112895" y="194564"/>
                </a:lnTo>
                <a:cubicBezTo>
                  <a:pt x="4114546" y="194437"/>
                  <a:pt x="4116705" y="194183"/>
                  <a:pt x="4119118" y="193827"/>
                </a:cubicBezTo>
                <a:cubicBezTo>
                  <a:pt x="4121658" y="193446"/>
                  <a:pt x="4123563" y="193065"/>
                  <a:pt x="4124833" y="192672"/>
                </a:cubicBezTo>
                <a:cubicBezTo>
                  <a:pt x="4126865" y="191948"/>
                  <a:pt x="4128389" y="190703"/>
                  <a:pt x="4129151" y="188950"/>
                </a:cubicBezTo>
                <a:cubicBezTo>
                  <a:pt x="4129913" y="187185"/>
                  <a:pt x="4130294" y="185178"/>
                  <a:pt x="4130294" y="182918"/>
                </a:cubicBezTo>
                <a:lnTo>
                  <a:pt x="4130294" y="81153"/>
                </a:lnTo>
                <a:cubicBezTo>
                  <a:pt x="4130040" y="78994"/>
                  <a:pt x="4129532" y="77089"/>
                  <a:pt x="4128770" y="75438"/>
                </a:cubicBezTo>
                <a:cubicBezTo>
                  <a:pt x="4127881" y="73787"/>
                  <a:pt x="4126611" y="72263"/>
                  <a:pt x="4124833" y="70993"/>
                </a:cubicBezTo>
                <a:cubicBezTo>
                  <a:pt x="4123436" y="70104"/>
                  <a:pt x="4121785" y="69469"/>
                  <a:pt x="4119626" y="68834"/>
                </a:cubicBezTo>
                <a:cubicBezTo>
                  <a:pt x="4117340" y="68326"/>
                  <a:pt x="4115181" y="67945"/>
                  <a:pt x="4113149" y="67818"/>
                </a:cubicBezTo>
                <a:lnTo>
                  <a:pt x="4113149" y="60452"/>
                </a:lnTo>
                <a:lnTo>
                  <a:pt x="4161409" y="57785"/>
                </a:lnTo>
                <a:lnTo>
                  <a:pt x="4162933" y="59182"/>
                </a:lnTo>
                <a:lnTo>
                  <a:pt x="4162933" y="70231"/>
                </a:lnTo>
                <a:lnTo>
                  <a:pt x="4163695" y="70485"/>
                </a:lnTo>
                <a:cubicBezTo>
                  <a:pt x="4168013" y="66040"/>
                  <a:pt x="4172839" y="62484"/>
                  <a:pt x="4178173" y="60071"/>
                </a:cubicBezTo>
                <a:cubicBezTo>
                  <a:pt x="4183507" y="57531"/>
                  <a:pt x="4188714" y="56388"/>
                  <a:pt x="4193921" y="56388"/>
                </a:cubicBezTo>
                <a:close/>
                <a:moveTo>
                  <a:pt x="676529" y="56388"/>
                </a:moveTo>
                <a:cubicBezTo>
                  <a:pt x="690245" y="56388"/>
                  <a:pt x="700913" y="61214"/>
                  <a:pt x="708914" y="70993"/>
                </a:cubicBezTo>
                <a:cubicBezTo>
                  <a:pt x="716788" y="80645"/>
                  <a:pt x="720725" y="93472"/>
                  <a:pt x="720725" y="109220"/>
                </a:cubicBezTo>
                <a:cubicBezTo>
                  <a:pt x="720725" y="123317"/>
                  <a:pt x="716153" y="135293"/>
                  <a:pt x="706754" y="145313"/>
                </a:cubicBezTo>
                <a:cubicBezTo>
                  <a:pt x="697484" y="155334"/>
                  <a:pt x="685800" y="160337"/>
                  <a:pt x="671576" y="160337"/>
                </a:cubicBezTo>
                <a:cubicBezTo>
                  <a:pt x="665226" y="160337"/>
                  <a:pt x="660019" y="159690"/>
                  <a:pt x="656082" y="158394"/>
                </a:cubicBezTo>
                <a:cubicBezTo>
                  <a:pt x="652145" y="157099"/>
                  <a:pt x="648843" y="155537"/>
                  <a:pt x="646303" y="153670"/>
                </a:cubicBezTo>
                <a:lnTo>
                  <a:pt x="645541" y="153670"/>
                </a:lnTo>
                <a:lnTo>
                  <a:pt x="645541" y="181635"/>
                </a:lnTo>
                <a:cubicBezTo>
                  <a:pt x="645541" y="183959"/>
                  <a:pt x="646048" y="185966"/>
                  <a:pt x="647065" y="187706"/>
                </a:cubicBezTo>
                <a:cubicBezTo>
                  <a:pt x="648081" y="189433"/>
                  <a:pt x="649478" y="190678"/>
                  <a:pt x="651383" y="191490"/>
                </a:cubicBezTo>
                <a:cubicBezTo>
                  <a:pt x="653161" y="192214"/>
                  <a:pt x="655701" y="192875"/>
                  <a:pt x="658876" y="193472"/>
                </a:cubicBezTo>
                <a:cubicBezTo>
                  <a:pt x="662178" y="194069"/>
                  <a:pt x="664972" y="194437"/>
                  <a:pt x="667131" y="194564"/>
                </a:cubicBezTo>
                <a:lnTo>
                  <a:pt x="667131" y="201930"/>
                </a:lnTo>
                <a:lnTo>
                  <a:pt x="595503" y="201930"/>
                </a:lnTo>
                <a:lnTo>
                  <a:pt x="595503" y="194564"/>
                </a:lnTo>
                <a:cubicBezTo>
                  <a:pt x="597154" y="194437"/>
                  <a:pt x="599313" y="194183"/>
                  <a:pt x="601726" y="193827"/>
                </a:cubicBezTo>
                <a:cubicBezTo>
                  <a:pt x="604266" y="193446"/>
                  <a:pt x="606170" y="193065"/>
                  <a:pt x="607441" y="192672"/>
                </a:cubicBezTo>
                <a:cubicBezTo>
                  <a:pt x="609473" y="191948"/>
                  <a:pt x="610997" y="190703"/>
                  <a:pt x="611759" y="188950"/>
                </a:cubicBezTo>
                <a:cubicBezTo>
                  <a:pt x="612520" y="187185"/>
                  <a:pt x="612901" y="185178"/>
                  <a:pt x="612901" y="182918"/>
                </a:cubicBezTo>
                <a:lnTo>
                  <a:pt x="612901" y="81153"/>
                </a:lnTo>
                <a:cubicBezTo>
                  <a:pt x="612648" y="78994"/>
                  <a:pt x="612140" y="77089"/>
                  <a:pt x="611378" y="75438"/>
                </a:cubicBezTo>
                <a:cubicBezTo>
                  <a:pt x="610489" y="73787"/>
                  <a:pt x="609219" y="72263"/>
                  <a:pt x="607441" y="70993"/>
                </a:cubicBezTo>
                <a:cubicBezTo>
                  <a:pt x="606044" y="70104"/>
                  <a:pt x="604393" y="69469"/>
                  <a:pt x="602234" y="68834"/>
                </a:cubicBezTo>
                <a:cubicBezTo>
                  <a:pt x="599948" y="68326"/>
                  <a:pt x="597916" y="67945"/>
                  <a:pt x="595757" y="67818"/>
                </a:cubicBezTo>
                <a:lnTo>
                  <a:pt x="595757" y="60452"/>
                </a:lnTo>
                <a:lnTo>
                  <a:pt x="644017" y="57785"/>
                </a:lnTo>
                <a:lnTo>
                  <a:pt x="645541" y="59182"/>
                </a:lnTo>
                <a:lnTo>
                  <a:pt x="645541" y="70231"/>
                </a:lnTo>
                <a:lnTo>
                  <a:pt x="646303" y="70485"/>
                </a:lnTo>
                <a:cubicBezTo>
                  <a:pt x="650620" y="66040"/>
                  <a:pt x="655447" y="62484"/>
                  <a:pt x="660781" y="60071"/>
                </a:cubicBezTo>
                <a:cubicBezTo>
                  <a:pt x="666115" y="57531"/>
                  <a:pt x="671322" y="56388"/>
                  <a:pt x="676529" y="56388"/>
                </a:cubicBezTo>
                <a:close/>
                <a:moveTo>
                  <a:pt x="6509131" y="56134"/>
                </a:moveTo>
                <a:cubicBezTo>
                  <a:pt x="6521323" y="56134"/>
                  <a:pt x="6530848" y="58420"/>
                  <a:pt x="6537960" y="62992"/>
                </a:cubicBezTo>
                <a:cubicBezTo>
                  <a:pt x="6545072" y="67691"/>
                  <a:pt x="6548500" y="73914"/>
                  <a:pt x="6548500" y="81661"/>
                </a:cubicBezTo>
                <a:cubicBezTo>
                  <a:pt x="6548500" y="86487"/>
                  <a:pt x="6547231" y="90424"/>
                  <a:pt x="6544818" y="93345"/>
                </a:cubicBezTo>
                <a:cubicBezTo>
                  <a:pt x="6542278" y="96266"/>
                  <a:pt x="6537960" y="97663"/>
                  <a:pt x="6531863" y="97663"/>
                </a:cubicBezTo>
                <a:cubicBezTo>
                  <a:pt x="6526911" y="97663"/>
                  <a:pt x="6522720" y="96520"/>
                  <a:pt x="6519418" y="94107"/>
                </a:cubicBezTo>
                <a:cubicBezTo>
                  <a:pt x="6516116" y="91694"/>
                  <a:pt x="6514337" y="88519"/>
                  <a:pt x="6514337" y="84709"/>
                </a:cubicBezTo>
                <a:cubicBezTo>
                  <a:pt x="6514337" y="81407"/>
                  <a:pt x="6514973" y="78232"/>
                  <a:pt x="6515988" y="75057"/>
                </a:cubicBezTo>
                <a:cubicBezTo>
                  <a:pt x="6517005" y="71882"/>
                  <a:pt x="6517640" y="69469"/>
                  <a:pt x="6517894" y="67818"/>
                </a:cubicBezTo>
                <a:cubicBezTo>
                  <a:pt x="6517132" y="66675"/>
                  <a:pt x="6516243" y="65786"/>
                  <a:pt x="6515100" y="65024"/>
                </a:cubicBezTo>
                <a:cubicBezTo>
                  <a:pt x="6513957" y="64389"/>
                  <a:pt x="6512179" y="64008"/>
                  <a:pt x="6509893" y="64008"/>
                </a:cubicBezTo>
                <a:cubicBezTo>
                  <a:pt x="6506845" y="64008"/>
                  <a:pt x="6504178" y="64770"/>
                  <a:pt x="6501765" y="66294"/>
                </a:cubicBezTo>
                <a:cubicBezTo>
                  <a:pt x="6499225" y="67691"/>
                  <a:pt x="6497066" y="70104"/>
                  <a:pt x="6494907" y="73533"/>
                </a:cubicBezTo>
                <a:cubicBezTo>
                  <a:pt x="6492875" y="76835"/>
                  <a:pt x="6491224" y="81280"/>
                  <a:pt x="6489954" y="86868"/>
                </a:cubicBezTo>
                <a:cubicBezTo>
                  <a:pt x="6488811" y="92583"/>
                  <a:pt x="6488175" y="99187"/>
                  <a:pt x="6488175" y="106934"/>
                </a:cubicBezTo>
                <a:cubicBezTo>
                  <a:pt x="6488175" y="118872"/>
                  <a:pt x="6490970" y="128270"/>
                  <a:pt x="6496431" y="135560"/>
                </a:cubicBezTo>
                <a:cubicBezTo>
                  <a:pt x="6501892" y="142786"/>
                  <a:pt x="6508496" y="146405"/>
                  <a:pt x="6516116" y="146405"/>
                </a:cubicBezTo>
                <a:cubicBezTo>
                  <a:pt x="6523482" y="146405"/>
                  <a:pt x="6529324" y="144767"/>
                  <a:pt x="6533642" y="141491"/>
                </a:cubicBezTo>
                <a:cubicBezTo>
                  <a:pt x="6537960" y="138201"/>
                  <a:pt x="6541770" y="133540"/>
                  <a:pt x="6545199" y="127508"/>
                </a:cubicBezTo>
                <a:lnTo>
                  <a:pt x="6552565" y="132677"/>
                </a:lnTo>
                <a:cubicBezTo>
                  <a:pt x="6550533" y="136728"/>
                  <a:pt x="6548120" y="140424"/>
                  <a:pt x="6545325" y="143777"/>
                </a:cubicBezTo>
                <a:cubicBezTo>
                  <a:pt x="6542405" y="147117"/>
                  <a:pt x="6539103" y="150088"/>
                  <a:pt x="6535038" y="152667"/>
                </a:cubicBezTo>
                <a:cubicBezTo>
                  <a:pt x="6530975" y="155397"/>
                  <a:pt x="6526657" y="157442"/>
                  <a:pt x="6522466" y="158851"/>
                </a:cubicBezTo>
                <a:cubicBezTo>
                  <a:pt x="6518148" y="160248"/>
                  <a:pt x="6513195" y="160934"/>
                  <a:pt x="6507480" y="160934"/>
                </a:cubicBezTo>
                <a:cubicBezTo>
                  <a:pt x="6498336" y="160934"/>
                  <a:pt x="6490208" y="159588"/>
                  <a:pt x="6483223" y="156908"/>
                </a:cubicBezTo>
                <a:cubicBezTo>
                  <a:pt x="6476111" y="154216"/>
                  <a:pt x="6470396" y="150558"/>
                  <a:pt x="6465824" y="145910"/>
                </a:cubicBezTo>
                <a:cubicBezTo>
                  <a:pt x="6461251" y="141211"/>
                  <a:pt x="6457823" y="135623"/>
                  <a:pt x="6455663" y="129184"/>
                </a:cubicBezTo>
                <a:cubicBezTo>
                  <a:pt x="6453378" y="122809"/>
                  <a:pt x="6452235" y="115824"/>
                  <a:pt x="6452235" y="108204"/>
                </a:cubicBezTo>
                <a:cubicBezTo>
                  <a:pt x="6452235" y="101346"/>
                  <a:pt x="6453632" y="94742"/>
                  <a:pt x="6456299" y="88392"/>
                </a:cubicBezTo>
                <a:cubicBezTo>
                  <a:pt x="6459093" y="82296"/>
                  <a:pt x="6462775" y="76835"/>
                  <a:pt x="6467475" y="72136"/>
                </a:cubicBezTo>
                <a:cubicBezTo>
                  <a:pt x="6472300" y="67310"/>
                  <a:pt x="6478270" y="63373"/>
                  <a:pt x="6485509" y="60452"/>
                </a:cubicBezTo>
                <a:cubicBezTo>
                  <a:pt x="6492621" y="57531"/>
                  <a:pt x="6500495" y="56134"/>
                  <a:pt x="6509131" y="56134"/>
                </a:cubicBezTo>
                <a:close/>
                <a:moveTo>
                  <a:pt x="6400926" y="56134"/>
                </a:moveTo>
                <a:cubicBezTo>
                  <a:pt x="6413119" y="56134"/>
                  <a:pt x="6422644" y="58420"/>
                  <a:pt x="6429756" y="62992"/>
                </a:cubicBezTo>
                <a:cubicBezTo>
                  <a:pt x="6436868" y="67691"/>
                  <a:pt x="6440297" y="73914"/>
                  <a:pt x="6440297" y="81661"/>
                </a:cubicBezTo>
                <a:cubicBezTo>
                  <a:pt x="6440297" y="86487"/>
                  <a:pt x="6439026" y="90424"/>
                  <a:pt x="6436613" y="93345"/>
                </a:cubicBezTo>
                <a:cubicBezTo>
                  <a:pt x="6434074" y="96266"/>
                  <a:pt x="6429756" y="97663"/>
                  <a:pt x="6423660" y="97663"/>
                </a:cubicBezTo>
                <a:cubicBezTo>
                  <a:pt x="6418707" y="97663"/>
                  <a:pt x="6414516" y="96520"/>
                  <a:pt x="6411213" y="94107"/>
                </a:cubicBezTo>
                <a:cubicBezTo>
                  <a:pt x="6407912" y="91694"/>
                  <a:pt x="6406134" y="88519"/>
                  <a:pt x="6406134" y="84709"/>
                </a:cubicBezTo>
                <a:cubicBezTo>
                  <a:pt x="6406134" y="81407"/>
                  <a:pt x="6406769" y="78232"/>
                  <a:pt x="6407785" y="75057"/>
                </a:cubicBezTo>
                <a:cubicBezTo>
                  <a:pt x="6408800" y="71882"/>
                  <a:pt x="6409436" y="69469"/>
                  <a:pt x="6409690" y="67818"/>
                </a:cubicBezTo>
                <a:cubicBezTo>
                  <a:pt x="6408928" y="66675"/>
                  <a:pt x="6408038" y="65786"/>
                  <a:pt x="6406896" y="65024"/>
                </a:cubicBezTo>
                <a:cubicBezTo>
                  <a:pt x="6405753" y="64389"/>
                  <a:pt x="6403975" y="64008"/>
                  <a:pt x="6401688" y="64008"/>
                </a:cubicBezTo>
                <a:cubicBezTo>
                  <a:pt x="6398641" y="64008"/>
                  <a:pt x="6395974" y="64770"/>
                  <a:pt x="6393561" y="66294"/>
                </a:cubicBezTo>
                <a:cubicBezTo>
                  <a:pt x="6391021" y="67691"/>
                  <a:pt x="6388862" y="70104"/>
                  <a:pt x="6386703" y="73533"/>
                </a:cubicBezTo>
                <a:cubicBezTo>
                  <a:pt x="6384671" y="76835"/>
                  <a:pt x="6383020" y="81280"/>
                  <a:pt x="6381750" y="86868"/>
                </a:cubicBezTo>
                <a:cubicBezTo>
                  <a:pt x="6380607" y="92583"/>
                  <a:pt x="6379972" y="99187"/>
                  <a:pt x="6379972" y="106934"/>
                </a:cubicBezTo>
                <a:cubicBezTo>
                  <a:pt x="6379972" y="118872"/>
                  <a:pt x="6382766" y="128270"/>
                  <a:pt x="6388226" y="135560"/>
                </a:cubicBezTo>
                <a:cubicBezTo>
                  <a:pt x="6393687" y="142786"/>
                  <a:pt x="6400292" y="146405"/>
                  <a:pt x="6408038" y="146405"/>
                </a:cubicBezTo>
                <a:cubicBezTo>
                  <a:pt x="6415278" y="146405"/>
                  <a:pt x="6421120" y="144767"/>
                  <a:pt x="6425437" y="141491"/>
                </a:cubicBezTo>
                <a:cubicBezTo>
                  <a:pt x="6429756" y="138201"/>
                  <a:pt x="6433566" y="133540"/>
                  <a:pt x="6436995" y="127508"/>
                </a:cubicBezTo>
                <a:lnTo>
                  <a:pt x="6444361" y="132677"/>
                </a:lnTo>
                <a:cubicBezTo>
                  <a:pt x="6442329" y="136728"/>
                  <a:pt x="6439916" y="140424"/>
                  <a:pt x="6437122" y="143777"/>
                </a:cubicBezTo>
                <a:cubicBezTo>
                  <a:pt x="6434200" y="147117"/>
                  <a:pt x="6430899" y="150088"/>
                  <a:pt x="6426835" y="152667"/>
                </a:cubicBezTo>
                <a:cubicBezTo>
                  <a:pt x="6422771" y="155397"/>
                  <a:pt x="6418453" y="157442"/>
                  <a:pt x="6414262" y="158851"/>
                </a:cubicBezTo>
                <a:cubicBezTo>
                  <a:pt x="6409944" y="160248"/>
                  <a:pt x="6404991" y="160934"/>
                  <a:pt x="6399275" y="160934"/>
                </a:cubicBezTo>
                <a:cubicBezTo>
                  <a:pt x="6390132" y="160934"/>
                  <a:pt x="6382004" y="159588"/>
                  <a:pt x="6375019" y="156908"/>
                </a:cubicBezTo>
                <a:cubicBezTo>
                  <a:pt x="6367907" y="154216"/>
                  <a:pt x="6362192" y="150558"/>
                  <a:pt x="6357620" y="145910"/>
                </a:cubicBezTo>
                <a:cubicBezTo>
                  <a:pt x="6353048" y="141211"/>
                  <a:pt x="6349619" y="135623"/>
                  <a:pt x="6347460" y="129184"/>
                </a:cubicBezTo>
                <a:cubicBezTo>
                  <a:pt x="6345174" y="122809"/>
                  <a:pt x="6344031" y="115824"/>
                  <a:pt x="6344031" y="108204"/>
                </a:cubicBezTo>
                <a:cubicBezTo>
                  <a:pt x="6344031" y="101346"/>
                  <a:pt x="6345428" y="94742"/>
                  <a:pt x="6348095" y="88392"/>
                </a:cubicBezTo>
                <a:cubicBezTo>
                  <a:pt x="6350888" y="82296"/>
                  <a:pt x="6354572" y="76835"/>
                  <a:pt x="6359271" y="72136"/>
                </a:cubicBezTo>
                <a:cubicBezTo>
                  <a:pt x="6364097" y="67310"/>
                  <a:pt x="6370066" y="63373"/>
                  <a:pt x="6377305" y="60452"/>
                </a:cubicBezTo>
                <a:cubicBezTo>
                  <a:pt x="6384417" y="57531"/>
                  <a:pt x="6392291" y="56134"/>
                  <a:pt x="6400926" y="56134"/>
                </a:cubicBezTo>
                <a:close/>
                <a:moveTo>
                  <a:pt x="6271768" y="56134"/>
                </a:moveTo>
                <a:cubicBezTo>
                  <a:pt x="6281038" y="56134"/>
                  <a:pt x="6289167" y="57404"/>
                  <a:pt x="6296151" y="59944"/>
                </a:cubicBezTo>
                <a:cubicBezTo>
                  <a:pt x="6303263" y="62484"/>
                  <a:pt x="6309233" y="66167"/>
                  <a:pt x="6314312" y="70866"/>
                </a:cubicBezTo>
                <a:cubicBezTo>
                  <a:pt x="6319138" y="75438"/>
                  <a:pt x="6322822" y="80772"/>
                  <a:pt x="6325488" y="87122"/>
                </a:cubicBezTo>
                <a:cubicBezTo>
                  <a:pt x="6328029" y="93599"/>
                  <a:pt x="6329299" y="100457"/>
                  <a:pt x="6329299" y="107823"/>
                </a:cubicBezTo>
                <a:cubicBezTo>
                  <a:pt x="6329299" y="115316"/>
                  <a:pt x="6328029" y="122174"/>
                  <a:pt x="6325488" y="128778"/>
                </a:cubicBezTo>
                <a:cubicBezTo>
                  <a:pt x="6322949" y="135280"/>
                  <a:pt x="6319266" y="140881"/>
                  <a:pt x="6314312" y="145504"/>
                </a:cubicBezTo>
                <a:cubicBezTo>
                  <a:pt x="6309106" y="150495"/>
                  <a:pt x="6302883" y="154305"/>
                  <a:pt x="6295644" y="156946"/>
                </a:cubicBezTo>
                <a:cubicBezTo>
                  <a:pt x="6288532" y="159601"/>
                  <a:pt x="6280276" y="160934"/>
                  <a:pt x="6270879" y="160934"/>
                </a:cubicBezTo>
                <a:cubicBezTo>
                  <a:pt x="6262878" y="160934"/>
                  <a:pt x="6255512" y="159766"/>
                  <a:pt x="6248654" y="157442"/>
                </a:cubicBezTo>
                <a:cubicBezTo>
                  <a:pt x="6241923" y="155130"/>
                  <a:pt x="6235954" y="151650"/>
                  <a:pt x="6230747" y="147002"/>
                </a:cubicBezTo>
                <a:cubicBezTo>
                  <a:pt x="6225667" y="142557"/>
                  <a:pt x="6221730" y="137071"/>
                  <a:pt x="6218809" y="130530"/>
                </a:cubicBezTo>
                <a:cubicBezTo>
                  <a:pt x="6216015" y="123952"/>
                  <a:pt x="6214491" y="116713"/>
                  <a:pt x="6214491" y="108585"/>
                </a:cubicBezTo>
                <a:cubicBezTo>
                  <a:pt x="6214491" y="100584"/>
                  <a:pt x="6215761" y="93599"/>
                  <a:pt x="6218300" y="87249"/>
                </a:cubicBezTo>
                <a:cubicBezTo>
                  <a:pt x="6220841" y="81153"/>
                  <a:pt x="6224650" y="75692"/>
                  <a:pt x="6229731" y="70866"/>
                </a:cubicBezTo>
                <a:cubicBezTo>
                  <a:pt x="6234684" y="66167"/>
                  <a:pt x="6240653" y="62484"/>
                  <a:pt x="6247765" y="59944"/>
                </a:cubicBezTo>
                <a:cubicBezTo>
                  <a:pt x="6255004" y="57404"/>
                  <a:pt x="6263005" y="56134"/>
                  <a:pt x="6271768" y="56134"/>
                </a:cubicBezTo>
                <a:close/>
                <a:moveTo>
                  <a:pt x="5944488" y="56134"/>
                </a:moveTo>
                <a:cubicBezTo>
                  <a:pt x="5950838" y="56134"/>
                  <a:pt x="5956681" y="56515"/>
                  <a:pt x="5962015" y="57277"/>
                </a:cubicBezTo>
                <a:cubicBezTo>
                  <a:pt x="5967349" y="58039"/>
                  <a:pt x="5972175" y="59563"/>
                  <a:pt x="5976493" y="61976"/>
                </a:cubicBezTo>
                <a:cubicBezTo>
                  <a:pt x="5980557" y="64262"/>
                  <a:pt x="5983859" y="67818"/>
                  <a:pt x="5986272" y="72136"/>
                </a:cubicBezTo>
                <a:cubicBezTo>
                  <a:pt x="5988685" y="76581"/>
                  <a:pt x="5989828" y="82296"/>
                  <a:pt x="5989828" y="89281"/>
                </a:cubicBezTo>
                <a:cubicBezTo>
                  <a:pt x="5989828" y="96901"/>
                  <a:pt x="5989700" y="105791"/>
                  <a:pt x="5989447" y="116078"/>
                </a:cubicBezTo>
                <a:cubicBezTo>
                  <a:pt x="5989066" y="126365"/>
                  <a:pt x="5988938" y="133109"/>
                  <a:pt x="5988938" y="136360"/>
                </a:cubicBezTo>
                <a:cubicBezTo>
                  <a:pt x="5988938" y="139344"/>
                  <a:pt x="5989447" y="141706"/>
                  <a:pt x="5990336" y="143434"/>
                </a:cubicBezTo>
                <a:cubicBezTo>
                  <a:pt x="5991225" y="145148"/>
                  <a:pt x="5992622" y="146444"/>
                  <a:pt x="5994400" y="147307"/>
                </a:cubicBezTo>
                <a:cubicBezTo>
                  <a:pt x="5995543" y="147828"/>
                  <a:pt x="5997321" y="148158"/>
                  <a:pt x="5999734" y="148260"/>
                </a:cubicBezTo>
                <a:cubicBezTo>
                  <a:pt x="6002147" y="148349"/>
                  <a:pt x="6004306" y="148399"/>
                  <a:pt x="6006337" y="148399"/>
                </a:cubicBezTo>
                <a:lnTo>
                  <a:pt x="6006337" y="155664"/>
                </a:lnTo>
                <a:cubicBezTo>
                  <a:pt x="6003417" y="156921"/>
                  <a:pt x="5999987" y="158089"/>
                  <a:pt x="5996050" y="159144"/>
                </a:cubicBezTo>
                <a:cubicBezTo>
                  <a:pt x="5992113" y="160210"/>
                  <a:pt x="5987923" y="160744"/>
                  <a:pt x="5983478" y="160744"/>
                </a:cubicBezTo>
                <a:cubicBezTo>
                  <a:pt x="5975350" y="160744"/>
                  <a:pt x="5969381" y="159525"/>
                  <a:pt x="5965571" y="157099"/>
                </a:cubicBezTo>
                <a:cubicBezTo>
                  <a:pt x="5961761" y="154686"/>
                  <a:pt x="5959221" y="151219"/>
                  <a:pt x="5957824" y="146710"/>
                </a:cubicBezTo>
                <a:lnTo>
                  <a:pt x="5957188" y="146710"/>
                </a:lnTo>
                <a:cubicBezTo>
                  <a:pt x="5954903" y="148958"/>
                  <a:pt x="5952744" y="150889"/>
                  <a:pt x="5950712" y="152476"/>
                </a:cubicBezTo>
                <a:cubicBezTo>
                  <a:pt x="5948680" y="154064"/>
                  <a:pt x="5946394" y="155435"/>
                  <a:pt x="5943981" y="156553"/>
                </a:cubicBezTo>
                <a:cubicBezTo>
                  <a:pt x="5940933" y="158026"/>
                  <a:pt x="5937885" y="159105"/>
                  <a:pt x="5935091" y="159829"/>
                </a:cubicBezTo>
                <a:cubicBezTo>
                  <a:pt x="5932170" y="160579"/>
                  <a:pt x="5928106" y="160934"/>
                  <a:pt x="5923025" y="160934"/>
                </a:cubicBezTo>
                <a:cubicBezTo>
                  <a:pt x="5915279" y="160934"/>
                  <a:pt x="5908801" y="158661"/>
                  <a:pt x="5903341" y="154114"/>
                </a:cubicBezTo>
                <a:cubicBezTo>
                  <a:pt x="5898007" y="149555"/>
                  <a:pt x="5895212" y="143535"/>
                  <a:pt x="5895212" y="136030"/>
                </a:cubicBezTo>
                <a:cubicBezTo>
                  <a:pt x="5895212" y="131711"/>
                  <a:pt x="5895848" y="128016"/>
                  <a:pt x="5896991" y="124968"/>
                </a:cubicBezTo>
                <a:cubicBezTo>
                  <a:pt x="5898261" y="122047"/>
                  <a:pt x="5899912" y="119380"/>
                  <a:pt x="5902071" y="117094"/>
                </a:cubicBezTo>
                <a:cubicBezTo>
                  <a:pt x="5904103" y="114935"/>
                  <a:pt x="5906388" y="113030"/>
                  <a:pt x="5908929" y="111633"/>
                </a:cubicBezTo>
                <a:cubicBezTo>
                  <a:pt x="5911596" y="110236"/>
                  <a:pt x="5914390" y="108966"/>
                  <a:pt x="5917565" y="107823"/>
                </a:cubicBezTo>
                <a:cubicBezTo>
                  <a:pt x="5923534" y="105664"/>
                  <a:pt x="5930646" y="103378"/>
                  <a:pt x="5939028" y="100965"/>
                </a:cubicBezTo>
                <a:cubicBezTo>
                  <a:pt x="5947283" y="98679"/>
                  <a:pt x="5953379" y="96520"/>
                  <a:pt x="5957188" y="94742"/>
                </a:cubicBezTo>
                <a:lnTo>
                  <a:pt x="5957188" y="85090"/>
                </a:lnTo>
                <a:cubicBezTo>
                  <a:pt x="5957188" y="83439"/>
                  <a:pt x="5957062" y="81280"/>
                  <a:pt x="5956808" y="78486"/>
                </a:cubicBezTo>
                <a:cubicBezTo>
                  <a:pt x="5956554" y="75819"/>
                  <a:pt x="5956046" y="73533"/>
                  <a:pt x="5955157" y="71755"/>
                </a:cubicBezTo>
                <a:cubicBezTo>
                  <a:pt x="5954141" y="69596"/>
                  <a:pt x="5952744" y="67818"/>
                  <a:pt x="5950712" y="66421"/>
                </a:cubicBezTo>
                <a:cubicBezTo>
                  <a:pt x="5948807" y="64770"/>
                  <a:pt x="5946140" y="64008"/>
                  <a:pt x="5942965" y="64008"/>
                </a:cubicBezTo>
                <a:cubicBezTo>
                  <a:pt x="5940044" y="64008"/>
                  <a:pt x="5937631" y="64516"/>
                  <a:pt x="5935725" y="65405"/>
                </a:cubicBezTo>
                <a:cubicBezTo>
                  <a:pt x="5933694" y="66294"/>
                  <a:pt x="5932170" y="67056"/>
                  <a:pt x="5931026" y="67945"/>
                </a:cubicBezTo>
                <a:cubicBezTo>
                  <a:pt x="5931154" y="69215"/>
                  <a:pt x="5931788" y="71247"/>
                  <a:pt x="5932678" y="74041"/>
                </a:cubicBezTo>
                <a:cubicBezTo>
                  <a:pt x="5933567" y="76708"/>
                  <a:pt x="5934075" y="79248"/>
                  <a:pt x="5934075" y="81788"/>
                </a:cubicBezTo>
                <a:cubicBezTo>
                  <a:pt x="5934075" y="82931"/>
                  <a:pt x="5933694" y="84328"/>
                  <a:pt x="5933186" y="85979"/>
                </a:cubicBezTo>
                <a:cubicBezTo>
                  <a:pt x="5932550" y="87757"/>
                  <a:pt x="5931662" y="89027"/>
                  <a:pt x="5930519" y="90170"/>
                </a:cubicBezTo>
                <a:cubicBezTo>
                  <a:pt x="5928995" y="91440"/>
                  <a:pt x="5927344" y="92456"/>
                  <a:pt x="5925438" y="93218"/>
                </a:cubicBezTo>
                <a:cubicBezTo>
                  <a:pt x="5923534" y="93980"/>
                  <a:pt x="5920740" y="94361"/>
                  <a:pt x="5916803" y="94361"/>
                </a:cubicBezTo>
                <a:cubicBezTo>
                  <a:pt x="5911215" y="94361"/>
                  <a:pt x="5907024" y="92964"/>
                  <a:pt x="5904230" y="90297"/>
                </a:cubicBezTo>
                <a:cubicBezTo>
                  <a:pt x="5901309" y="87503"/>
                  <a:pt x="5899912" y="84074"/>
                  <a:pt x="5899912" y="79756"/>
                </a:cubicBezTo>
                <a:cubicBezTo>
                  <a:pt x="5899912" y="76073"/>
                  <a:pt x="5901309" y="72771"/>
                  <a:pt x="5904357" y="69723"/>
                </a:cubicBezTo>
                <a:cubicBezTo>
                  <a:pt x="5907278" y="66802"/>
                  <a:pt x="5910834" y="64262"/>
                  <a:pt x="5915025" y="62357"/>
                </a:cubicBezTo>
                <a:cubicBezTo>
                  <a:pt x="5919216" y="60452"/>
                  <a:pt x="5924042" y="58928"/>
                  <a:pt x="5929375" y="57785"/>
                </a:cubicBezTo>
                <a:cubicBezTo>
                  <a:pt x="5934837" y="56642"/>
                  <a:pt x="5939790" y="56134"/>
                  <a:pt x="5944488" y="56134"/>
                </a:cubicBezTo>
                <a:close/>
                <a:moveTo>
                  <a:pt x="4806061" y="56134"/>
                </a:moveTo>
                <a:cubicBezTo>
                  <a:pt x="4812411" y="56134"/>
                  <a:pt x="4818253" y="56515"/>
                  <a:pt x="4823587" y="57277"/>
                </a:cubicBezTo>
                <a:cubicBezTo>
                  <a:pt x="4828921" y="58039"/>
                  <a:pt x="4833747" y="59563"/>
                  <a:pt x="4838065" y="61976"/>
                </a:cubicBezTo>
                <a:cubicBezTo>
                  <a:pt x="4842129" y="64262"/>
                  <a:pt x="4845431" y="67818"/>
                  <a:pt x="4847844" y="72136"/>
                </a:cubicBezTo>
                <a:cubicBezTo>
                  <a:pt x="4850257" y="76581"/>
                  <a:pt x="4851400" y="82296"/>
                  <a:pt x="4851400" y="89281"/>
                </a:cubicBezTo>
                <a:cubicBezTo>
                  <a:pt x="4851400" y="96901"/>
                  <a:pt x="4851273" y="105791"/>
                  <a:pt x="4851019" y="116078"/>
                </a:cubicBezTo>
                <a:cubicBezTo>
                  <a:pt x="4850638" y="126365"/>
                  <a:pt x="4850511" y="133109"/>
                  <a:pt x="4850511" y="136360"/>
                </a:cubicBezTo>
                <a:cubicBezTo>
                  <a:pt x="4850511" y="139344"/>
                  <a:pt x="4851019" y="141706"/>
                  <a:pt x="4851908" y="143434"/>
                </a:cubicBezTo>
                <a:cubicBezTo>
                  <a:pt x="4852797" y="145148"/>
                  <a:pt x="4854194" y="146444"/>
                  <a:pt x="4855972" y="147307"/>
                </a:cubicBezTo>
                <a:cubicBezTo>
                  <a:pt x="4857115" y="147828"/>
                  <a:pt x="4858893" y="148158"/>
                  <a:pt x="4861306" y="148260"/>
                </a:cubicBezTo>
                <a:cubicBezTo>
                  <a:pt x="4863719" y="148349"/>
                  <a:pt x="4865878" y="148399"/>
                  <a:pt x="4867910" y="148399"/>
                </a:cubicBezTo>
                <a:lnTo>
                  <a:pt x="4867910" y="155664"/>
                </a:lnTo>
                <a:cubicBezTo>
                  <a:pt x="4864989" y="156921"/>
                  <a:pt x="4861560" y="158089"/>
                  <a:pt x="4857623" y="159144"/>
                </a:cubicBezTo>
                <a:cubicBezTo>
                  <a:pt x="4853686" y="160210"/>
                  <a:pt x="4849495" y="160744"/>
                  <a:pt x="4845050" y="160744"/>
                </a:cubicBezTo>
                <a:cubicBezTo>
                  <a:pt x="4836922" y="160744"/>
                  <a:pt x="4830953" y="159525"/>
                  <a:pt x="4827143" y="157099"/>
                </a:cubicBezTo>
                <a:cubicBezTo>
                  <a:pt x="4823333" y="154686"/>
                  <a:pt x="4820793" y="151219"/>
                  <a:pt x="4819396" y="146710"/>
                </a:cubicBezTo>
                <a:lnTo>
                  <a:pt x="4818761" y="146710"/>
                </a:lnTo>
                <a:cubicBezTo>
                  <a:pt x="4816475" y="148958"/>
                  <a:pt x="4814316" y="150889"/>
                  <a:pt x="4812284" y="152476"/>
                </a:cubicBezTo>
                <a:cubicBezTo>
                  <a:pt x="4810252" y="154076"/>
                  <a:pt x="4807966" y="155435"/>
                  <a:pt x="4805553" y="156553"/>
                </a:cubicBezTo>
                <a:cubicBezTo>
                  <a:pt x="4802505" y="158026"/>
                  <a:pt x="4799457" y="159105"/>
                  <a:pt x="4796663" y="159829"/>
                </a:cubicBezTo>
                <a:cubicBezTo>
                  <a:pt x="4793742" y="160579"/>
                  <a:pt x="4789678" y="160934"/>
                  <a:pt x="4784598" y="160934"/>
                </a:cubicBezTo>
                <a:cubicBezTo>
                  <a:pt x="4776978" y="160934"/>
                  <a:pt x="4770374" y="158661"/>
                  <a:pt x="4764913" y="154114"/>
                </a:cubicBezTo>
                <a:cubicBezTo>
                  <a:pt x="4759579" y="149555"/>
                  <a:pt x="4756785" y="143535"/>
                  <a:pt x="4756785" y="136030"/>
                </a:cubicBezTo>
                <a:cubicBezTo>
                  <a:pt x="4756785" y="131711"/>
                  <a:pt x="4757420" y="128016"/>
                  <a:pt x="4758563" y="124968"/>
                </a:cubicBezTo>
                <a:cubicBezTo>
                  <a:pt x="4759833" y="122047"/>
                  <a:pt x="4761484" y="119380"/>
                  <a:pt x="4763643" y="117094"/>
                </a:cubicBezTo>
                <a:cubicBezTo>
                  <a:pt x="4765675" y="114935"/>
                  <a:pt x="4767961" y="113030"/>
                  <a:pt x="4770501" y="111633"/>
                </a:cubicBezTo>
                <a:cubicBezTo>
                  <a:pt x="4773168" y="110236"/>
                  <a:pt x="4775962" y="108966"/>
                  <a:pt x="4779137" y="107823"/>
                </a:cubicBezTo>
                <a:cubicBezTo>
                  <a:pt x="4785106" y="105664"/>
                  <a:pt x="4792218" y="103378"/>
                  <a:pt x="4800600" y="100965"/>
                </a:cubicBezTo>
                <a:cubicBezTo>
                  <a:pt x="4808855" y="98679"/>
                  <a:pt x="4814951" y="96520"/>
                  <a:pt x="4818761" y="94742"/>
                </a:cubicBezTo>
                <a:lnTo>
                  <a:pt x="4818761" y="85090"/>
                </a:lnTo>
                <a:cubicBezTo>
                  <a:pt x="4818761" y="83439"/>
                  <a:pt x="4818634" y="81280"/>
                  <a:pt x="4818380" y="78486"/>
                </a:cubicBezTo>
                <a:cubicBezTo>
                  <a:pt x="4818126" y="75819"/>
                  <a:pt x="4817618" y="73533"/>
                  <a:pt x="4816729" y="71755"/>
                </a:cubicBezTo>
                <a:cubicBezTo>
                  <a:pt x="4815840" y="69596"/>
                  <a:pt x="4814316" y="67818"/>
                  <a:pt x="4812284" y="66421"/>
                </a:cubicBezTo>
                <a:cubicBezTo>
                  <a:pt x="4810379" y="64770"/>
                  <a:pt x="4807712" y="64008"/>
                  <a:pt x="4804537" y="64008"/>
                </a:cubicBezTo>
                <a:cubicBezTo>
                  <a:pt x="4801616" y="64008"/>
                  <a:pt x="4799203" y="64516"/>
                  <a:pt x="4797298" y="65405"/>
                </a:cubicBezTo>
                <a:cubicBezTo>
                  <a:pt x="4795266" y="66294"/>
                  <a:pt x="4793742" y="67056"/>
                  <a:pt x="4792599" y="67945"/>
                </a:cubicBezTo>
                <a:cubicBezTo>
                  <a:pt x="4792726" y="69215"/>
                  <a:pt x="4793361" y="71247"/>
                  <a:pt x="4794250" y="74041"/>
                </a:cubicBezTo>
                <a:cubicBezTo>
                  <a:pt x="4795139" y="76708"/>
                  <a:pt x="4795647" y="79248"/>
                  <a:pt x="4795647" y="81788"/>
                </a:cubicBezTo>
                <a:cubicBezTo>
                  <a:pt x="4795647" y="82931"/>
                  <a:pt x="4795266" y="84328"/>
                  <a:pt x="4794758" y="85979"/>
                </a:cubicBezTo>
                <a:cubicBezTo>
                  <a:pt x="4794123" y="87757"/>
                  <a:pt x="4793234" y="89027"/>
                  <a:pt x="4792091" y="90170"/>
                </a:cubicBezTo>
                <a:cubicBezTo>
                  <a:pt x="4790567" y="91440"/>
                  <a:pt x="4788916" y="92456"/>
                  <a:pt x="4787011" y="93218"/>
                </a:cubicBezTo>
                <a:cubicBezTo>
                  <a:pt x="4785106" y="93980"/>
                  <a:pt x="4782312" y="94361"/>
                  <a:pt x="4778375" y="94361"/>
                </a:cubicBezTo>
                <a:cubicBezTo>
                  <a:pt x="4772787" y="94361"/>
                  <a:pt x="4768596" y="92964"/>
                  <a:pt x="4765802" y="90297"/>
                </a:cubicBezTo>
                <a:cubicBezTo>
                  <a:pt x="4762881" y="87503"/>
                  <a:pt x="4761484" y="84074"/>
                  <a:pt x="4761484" y="79756"/>
                </a:cubicBezTo>
                <a:cubicBezTo>
                  <a:pt x="4761484" y="76073"/>
                  <a:pt x="4762881" y="72771"/>
                  <a:pt x="4765929" y="69723"/>
                </a:cubicBezTo>
                <a:cubicBezTo>
                  <a:pt x="4768850" y="66802"/>
                  <a:pt x="4772406" y="64262"/>
                  <a:pt x="4776597" y="62357"/>
                </a:cubicBezTo>
                <a:cubicBezTo>
                  <a:pt x="4780788" y="60452"/>
                  <a:pt x="4785614" y="58928"/>
                  <a:pt x="4790948" y="57785"/>
                </a:cubicBezTo>
                <a:cubicBezTo>
                  <a:pt x="4796409" y="56642"/>
                  <a:pt x="4801362" y="56134"/>
                  <a:pt x="4806061" y="56134"/>
                </a:cubicBezTo>
                <a:close/>
                <a:moveTo>
                  <a:pt x="4695444" y="56134"/>
                </a:moveTo>
                <a:cubicBezTo>
                  <a:pt x="4701032" y="56134"/>
                  <a:pt x="4706239" y="56642"/>
                  <a:pt x="4711319" y="57531"/>
                </a:cubicBezTo>
                <a:cubicBezTo>
                  <a:pt x="4716399" y="58420"/>
                  <a:pt x="4720717" y="59817"/>
                  <a:pt x="4724527" y="61849"/>
                </a:cubicBezTo>
                <a:cubicBezTo>
                  <a:pt x="4728337" y="63754"/>
                  <a:pt x="4731385" y="66294"/>
                  <a:pt x="4733544" y="69088"/>
                </a:cubicBezTo>
                <a:cubicBezTo>
                  <a:pt x="4735830" y="72009"/>
                  <a:pt x="4736973" y="75565"/>
                  <a:pt x="4736973" y="79502"/>
                </a:cubicBezTo>
                <a:cubicBezTo>
                  <a:pt x="4736973" y="82677"/>
                  <a:pt x="4736211" y="85598"/>
                  <a:pt x="4734687" y="88392"/>
                </a:cubicBezTo>
                <a:cubicBezTo>
                  <a:pt x="4733290" y="91313"/>
                  <a:pt x="4731131" y="93599"/>
                  <a:pt x="4728464" y="95631"/>
                </a:cubicBezTo>
                <a:cubicBezTo>
                  <a:pt x="4726051" y="97409"/>
                  <a:pt x="4723130" y="99060"/>
                  <a:pt x="4719828" y="100457"/>
                </a:cubicBezTo>
                <a:cubicBezTo>
                  <a:pt x="4716526" y="101854"/>
                  <a:pt x="4712970" y="102870"/>
                  <a:pt x="4709033" y="103505"/>
                </a:cubicBezTo>
                <a:lnTo>
                  <a:pt x="4709033" y="105029"/>
                </a:lnTo>
                <a:cubicBezTo>
                  <a:pt x="4713351" y="105156"/>
                  <a:pt x="4717288" y="105664"/>
                  <a:pt x="4720971" y="106553"/>
                </a:cubicBezTo>
                <a:cubicBezTo>
                  <a:pt x="4724654" y="107442"/>
                  <a:pt x="4728083" y="108966"/>
                  <a:pt x="4731385" y="110998"/>
                </a:cubicBezTo>
                <a:cubicBezTo>
                  <a:pt x="4734433" y="112903"/>
                  <a:pt x="4736973" y="115443"/>
                  <a:pt x="4738751" y="118364"/>
                </a:cubicBezTo>
                <a:cubicBezTo>
                  <a:pt x="4740656" y="121285"/>
                  <a:pt x="4741672" y="124968"/>
                  <a:pt x="4741672" y="129311"/>
                </a:cubicBezTo>
                <a:cubicBezTo>
                  <a:pt x="4741672" y="134277"/>
                  <a:pt x="4740148" y="138773"/>
                  <a:pt x="4737100" y="142773"/>
                </a:cubicBezTo>
                <a:cubicBezTo>
                  <a:pt x="4734179" y="146786"/>
                  <a:pt x="4730115" y="150088"/>
                  <a:pt x="4725162" y="152667"/>
                </a:cubicBezTo>
                <a:cubicBezTo>
                  <a:pt x="4719955" y="155397"/>
                  <a:pt x="4714240" y="157442"/>
                  <a:pt x="4707890" y="158851"/>
                </a:cubicBezTo>
                <a:cubicBezTo>
                  <a:pt x="4701540" y="160248"/>
                  <a:pt x="4694555" y="160934"/>
                  <a:pt x="4687189" y="160934"/>
                </a:cubicBezTo>
                <a:cubicBezTo>
                  <a:pt x="4681474" y="160934"/>
                  <a:pt x="4675886" y="160363"/>
                  <a:pt x="4670552" y="159194"/>
                </a:cubicBezTo>
                <a:cubicBezTo>
                  <a:pt x="4665218" y="158039"/>
                  <a:pt x="4660519" y="156324"/>
                  <a:pt x="4656582" y="154064"/>
                </a:cubicBezTo>
                <a:cubicBezTo>
                  <a:pt x="4652518" y="151816"/>
                  <a:pt x="4649470" y="149123"/>
                  <a:pt x="4647184" y="146012"/>
                </a:cubicBezTo>
                <a:cubicBezTo>
                  <a:pt x="4644898" y="142888"/>
                  <a:pt x="4643755" y="139319"/>
                  <a:pt x="4643755" y="135267"/>
                </a:cubicBezTo>
                <a:cubicBezTo>
                  <a:pt x="4643755" y="130950"/>
                  <a:pt x="4645025" y="127254"/>
                  <a:pt x="4647692" y="124206"/>
                </a:cubicBezTo>
                <a:cubicBezTo>
                  <a:pt x="4650359" y="121158"/>
                  <a:pt x="4653915" y="119634"/>
                  <a:pt x="4658360" y="119634"/>
                </a:cubicBezTo>
                <a:cubicBezTo>
                  <a:pt x="4663567" y="119634"/>
                  <a:pt x="4667631" y="120777"/>
                  <a:pt x="4670552" y="123317"/>
                </a:cubicBezTo>
                <a:cubicBezTo>
                  <a:pt x="4673600" y="125857"/>
                  <a:pt x="4675124" y="129311"/>
                  <a:pt x="4675124" y="133566"/>
                </a:cubicBezTo>
                <a:cubicBezTo>
                  <a:pt x="4675124" y="136626"/>
                  <a:pt x="4674616" y="139598"/>
                  <a:pt x="4673727" y="142481"/>
                </a:cubicBezTo>
                <a:cubicBezTo>
                  <a:pt x="4672711" y="145364"/>
                  <a:pt x="4671822" y="147891"/>
                  <a:pt x="4670933" y="150088"/>
                </a:cubicBezTo>
                <a:cubicBezTo>
                  <a:pt x="4672330" y="150558"/>
                  <a:pt x="4673727" y="151092"/>
                  <a:pt x="4675505" y="151676"/>
                </a:cubicBezTo>
                <a:cubicBezTo>
                  <a:pt x="4677156" y="152273"/>
                  <a:pt x="4679823" y="152578"/>
                  <a:pt x="4683633" y="152578"/>
                </a:cubicBezTo>
                <a:cubicBezTo>
                  <a:pt x="4689729" y="152578"/>
                  <a:pt x="4694936" y="150495"/>
                  <a:pt x="4699127" y="146317"/>
                </a:cubicBezTo>
                <a:cubicBezTo>
                  <a:pt x="4703318" y="142125"/>
                  <a:pt x="4705477" y="136271"/>
                  <a:pt x="4705477" y="128651"/>
                </a:cubicBezTo>
                <a:cubicBezTo>
                  <a:pt x="4705477" y="126365"/>
                  <a:pt x="4705223" y="124206"/>
                  <a:pt x="4704588" y="122047"/>
                </a:cubicBezTo>
                <a:cubicBezTo>
                  <a:pt x="4704080" y="119888"/>
                  <a:pt x="4703191" y="117983"/>
                  <a:pt x="4701921" y="116205"/>
                </a:cubicBezTo>
                <a:cubicBezTo>
                  <a:pt x="4700651" y="114554"/>
                  <a:pt x="4699000" y="113284"/>
                  <a:pt x="4697095" y="112141"/>
                </a:cubicBezTo>
                <a:cubicBezTo>
                  <a:pt x="4695063" y="111252"/>
                  <a:pt x="4692650" y="110744"/>
                  <a:pt x="4689729" y="110744"/>
                </a:cubicBezTo>
                <a:lnTo>
                  <a:pt x="4678172" y="110744"/>
                </a:lnTo>
                <a:lnTo>
                  <a:pt x="4678172" y="100584"/>
                </a:lnTo>
                <a:lnTo>
                  <a:pt x="4688332" y="100584"/>
                </a:lnTo>
                <a:cubicBezTo>
                  <a:pt x="4690872" y="100584"/>
                  <a:pt x="4693158" y="100076"/>
                  <a:pt x="4695063" y="99060"/>
                </a:cubicBezTo>
                <a:cubicBezTo>
                  <a:pt x="4696968" y="98044"/>
                  <a:pt x="4698365" y="96647"/>
                  <a:pt x="4699381" y="94742"/>
                </a:cubicBezTo>
                <a:cubicBezTo>
                  <a:pt x="4700524" y="92837"/>
                  <a:pt x="4701286" y="90805"/>
                  <a:pt x="4701794" y="88392"/>
                </a:cubicBezTo>
                <a:cubicBezTo>
                  <a:pt x="4702175" y="85979"/>
                  <a:pt x="4702429" y="83312"/>
                  <a:pt x="4702429" y="80264"/>
                </a:cubicBezTo>
                <a:cubicBezTo>
                  <a:pt x="4702429" y="75946"/>
                  <a:pt x="4701159" y="72136"/>
                  <a:pt x="4698619" y="69088"/>
                </a:cubicBezTo>
                <a:cubicBezTo>
                  <a:pt x="4696206" y="65913"/>
                  <a:pt x="4692777" y="64262"/>
                  <a:pt x="4688459" y="64262"/>
                </a:cubicBezTo>
                <a:cubicBezTo>
                  <a:pt x="4686046" y="64262"/>
                  <a:pt x="4683633" y="64770"/>
                  <a:pt x="4681347" y="65913"/>
                </a:cubicBezTo>
                <a:cubicBezTo>
                  <a:pt x="4678934" y="66929"/>
                  <a:pt x="4676394" y="68707"/>
                  <a:pt x="4673600" y="71247"/>
                </a:cubicBezTo>
                <a:cubicBezTo>
                  <a:pt x="4671060" y="73533"/>
                  <a:pt x="4668520" y="76708"/>
                  <a:pt x="4665980" y="80772"/>
                </a:cubicBezTo>
                <a:cubicBezTo>
                  <a:pt x="4663567" y="84709"/>
                  <a:pt x="4661154" y="89662"/>
                  <a:pt x="4658995" y="95250"/>
                </a:cubicBezTo>
                <a:lnTo>
                  <a:pt x="4652264" y="95250"/>
                </a:lnTo>
                <a:lnTo>
                  <a:pt x="4652899" y="58674"/>
                </a:lnTo>
                <a:lnTo>
                  <a:pt x="4660138" y="58674"/>
                </a:lnTo>
                <a:lnTo>
                  <a:pt x="4664456" y="62611"/>
                </a:lnTo>
                <a:cubicBezTo>
                  <a:pt x="4669409" y="60452"/>
                  <a:pt x="4674489" y="58801"/>
                  <a:pt x="4679569" y="57785"/>
                </a:cubicBezTo>
                <a:cubicBezTo>
                  <a:pt x="4684776" y="56642"/>
                  <a:pt x="4690110" y="56134"/>
                  <a:pt x="4695444" y="56134"/>
                </a:cubicBezTo>
                <a:close/>
                <a:moveTo>
                  <a:pt x="4575937" y="56134"/>
                </a:moveTo>
                <a:cubicBezTo>
                  <a:pt x="4582287" y="56134"/>
                  <a:pt x="4588129" y="56515"/>
                  <a:pt x="4593463" y="57277"/>
                </a:cubicBezTo>
                <a:cubicBezTo>
                  <a:pt x="4598797" y="58039"/>
                  <a:pt x="4603623" y="59563"/>
                  <a:pt x="4607941" y="61976"/>
                </a:cubicBezTo>
                <a:cubicBezTo>
                  <a:pt x="4612005" y="64262"/>
                  <a:pt x="4615307" y="67818"/>
                  <a:pt x="4617720" y="72136"/>
                </a:cubicBezTo>
                <a:cubicBezTo>
                  <a:pt x="4620133" y="76581"/>
                  <a:pt x="4621276" y="82296"/>
                  <a:pt x="4621276" y="89281"/>
                </a:cubicBezTo>
                <a:cubicBezTo>
                  <a:pt x="4621276" y="96901"/>
                  <a:pt x="4621149" y="105791"/>
                  <a:pt x="4620895" y="116078"/>
                </a:cubicBezTo>
                <a:cubicBezTo>
                  <a:pt x="4620514" y="126365"/>
                  <a:pt x="4620387" y="133109"/>
                  <a:pt x="4620387" y="136360"/>
                </a:cubicBezTo>
                <a:cubicBezTo>
                  <a:pt x="4620387" y="139344"/>
                  <a:pt x="4620895" y="141706"/>
                  <a:pt x="4621784" y="143434"/>
                </a:cubicBezTo>
                <a:cubicBezTo>
                  <a:pt x="4622673" y="145148"/>
                  <a:pt x="4624070" y="146444"/>
                  <a:pt x="4625848" y="147307"/>
                </a:cubicBezTo>
                <a:cubicBezTo>
                  <a:pt x="4626991" y="147828"/>
                  <a:pt x="4628769" y="148158"/>
                  <a:pt x="4631182" y="148260"/>
                </a:cubicBezTo>
                <a:cubicBezTo>
                  <a:pt x="4633595" y="148349"/>
                  <a:pt x="4635754" y="148399"/>
                  <a:pt x="4637786" y="148399"/>
                </a:cubicBezTo>
                <a:lnTo>
                  <a:pt x="4637786" y="155664"/>
                </a:lnTo>
                <a:cubicBezTo>
                  <a:pt x="4634865" y="156921"/>
                  <a:pt x="4631436" y="158089"/>
                  <a:pt x="4627499" y="159144"/>
                </a:cubicBezTo>
                <a:cubicBezTo>
                  <a:pt x="4623562" y="160210"/>
                  <a:pt x="4619371" y="160744"/>
                  <a:pt x="4614926" y="160744"/>
                </a:cubicBezTo>
                <a:cubicBezTo>
                  <a:pt x="4606798" y="160744"/>
                  <a:pt x="4600829" y="159525"/>
                  <a:pt x="4597019" y="157099"/>
                </a:cubicBezTo>
                <a:cubicBezTo>
                  <a:pt x="4593209" y="154686"/>
                  <a:pt x="4590669" y="151219"/>
                  <a:pt x="4589272" y="146710"/>
                </a:cubicBezTo>
                <a:lnTo>
                  <a:pt x="4588637" y="146710"/>
                </a:lnTo>
                <a:cubicBezTo>
                  <a:pt x="4586351" y="148958"/>
                  <a:pt x="4584192" y="150889"/>
                  <a:pt x="4582160" y="152476"/>
                </a:cubicBezTo>
                <a:cubicBezTo>
                  <a:pt x="4580128" y="154076"/>
                  <a:pt x="4577842" y="155435"/>
                  <a:pt x="4575429" y="156553"/>
                </a:cubicBezTo>
                <a:cubicBezTo>
                  <a:pt x="4572381" y="158026"/>
                  <a:pt x="4569333" y="159105"/>
                  <a:pt x="4566539" y="159829"/>
                </a:cubicBezTo>
                <a:cubicBezTo>
                  <a:pt x="4563618" y="160579"/>
                  <a:pt x="4559554" y="160934"/>
                  <a:pt x="4554474" y="160934"/>
                </a:cubicBezTo>
                <a:cubicBezTo>
                  <a:pt x="4546854" y="160934"/>
                  <a:pt x="4540250" y="158661"/>
                  <a:pt x="4534789" y="154114"/>
                </a:cubicBezTo>
                <a:cubicBezTo>
                  <a:pt x="4529455" y="149555"/>
                  <a:pt x="4526661" y="143535"/>
                  <a:pt x="4526661" y="136030"/>
                </a:cubicBezTo>
                <a:cubicBezTo>
                  <a:pt x="4526661" y="131711"/>
                  <a:pt x="4527296" y="128016"/>
                  <a:pt x="4528439" y="124968"/>
                </a:cubicBezTo>
                <a:cubicBezTo>
                  <a:pt x="4529709" y="122047"/>
                  <a:pt x="4531360" y="119380"/>
                  <a:pt x="4533519" y="117094"/>
                </a:cubicBezTo>
                <a:cubicBezTo>
                  <a:pt x="4535551" y="114935"/>
                  <a:pt x="4537837" y="113030"/>
                  <a:pt x="4540377" y="111633"/>
                </a:cubicBezTo>
                <a:cubicBezTo>
                  <a:pt x="4543044" y="110236"/>
                  <a:pt x="4545838" y="108966"/>
                  <a:pt x="4549013" y="107823"/>
                </a:cubicBezTo>
                <a:cubicBezTo>
                  <a:pt x="4554982" y="105664"/>
                  <a:pt x="4562094" y="103378"/>
                  <a:pt x="4570476" y="100965"/>
                </a:cubicBezTo>
                <a:cubicBezTo>
                  <a:pt x="4578731" y="98679"/>
                  <a:pt x="4584827" y="96520"/>
                  <a:pt x="4588637" y="94742"/>
                </a:cubicBezTo>
                <a:lnTo>
                  <a:pt x="4588637" y="85090"/>
                </a:lnTo>
                <a:cubicBezTo>
                  <a:pt x="4588637" y="83439"/>
                  <a:pt x="4588510" y="81280"/>
                  <a:pt x="4588256" y="78486"/>
                </a:cubicBezTo>
                <a:cubicBezTo>
                  <a:pt x="4588002" y="75819"/>
                  <a:pt x="4587494" y="73533"/>
                  <a:pt x="4586605" y="71755"/>
                </a:cubicBezTo>
                <a:cubicBezTo>
                  <a:pt x="4585589" y="69596"/>
                  <a:pt x="4584192" y="67818"/>
                  <a:pt x="4582160" y="66421"/>
                </a:cubicBezTo>
                <a:cubicBezTo>
                  <a:pt x="4580255" y="64770"/>
                  <a:pt x="4577588" y="64008"/>
                  <a:pt x="4574413" y="64008"/>
                </a:cubicBezTo>
                <a:cubicBezTo>
                  <a:pt x="4571492" y="64008"/>
                  <a:pt x="4569079" y="64516"/>
                  <a:pt x="4567174" y="65405"/>
                </a:cubicBezTo>
                <a:cubicBezTo>
                  <a:pt x="4565142" y="66294"/>
                  <a:pt x="4563618" y="67056"/>
                  <a:pt x="4562475" y="67945"/>
                </a:cubicBezTo>
                <a:cubicBezTo>
                  <a:pt x="4562602" y="69215"/>
                  <a:pt x="4563237" y="71247"/>
                  <a:pt x="4564126" y="74041"/>
                </a:cubicBezTo>
                <a:cubicBezTo>
                  <a:pt x="4565015" y="76708"/>
                  <a:pt x="4565523" y="79248"/>
                  <a:pt x="4565523" y="81788"/>
                </a:cubicBezTo>
                <a:cubicBezTo>
                  <a:pt x="4565523" y="82931"/>
                  <a:pt x="4565142" y="84328"/>
                  <a:pt x="4564634" y="85979"/>
                </a:cubicBezTo>
                <a:cubicBezTo>
                  <a:pt x="4563999" y="87757"/>
                  <a:pt x="4563110" y="89027"/>
                  <a:pt x="4561967" y="90170"/>
                </a:cubicBezTo>
                <a:cubicBezTo>
                  <a:pt x="4560443" y="91440"/>
                  <a:pt x="4558792" y="92456"/>
                  <a:pt x="4556887" y="93218"/>
                </a:cubicBezTo>
                <a:cubicBezTo>
                  <a:pt x="4554982" y="93980"/>
                  <a:pt x="4552188" y="94361"/>
                  <a:pt x="4548251" y="94361"/>
                </a:cubicBezTo>
                <a:cubicBezTo>
                  <a:pt x="4542663" y="94361"/>
                  <a:pt x="4538472" y="92964"/>
                  <a:pt x="4535678" y="90297"/>
                </a:cubicBezTo>
                <a:cubicBezTo>
                  <a:pt x="4532757" y="87503"/>
                  <a:pt x="4531360" y="84074"/>
                  <a:pt x="4531360" y="79756"/>
                </a:cubicBezTo>
                <a:cubicBezTo>
                  <a:pt x="4531360" y="76073"/>
                  <a:pt x="4532757" y="72771"/>
                  <a:pt x="4535805" y="69723"/>
                </a:cubicBezTo>
                <a:cubicBezTo>
                  <a:pt x="4538726" y="66802"/>
                  <a:pt x="4542282" y="64262"/>
                  <a:pt x="4546473" y="62357"/>
                </a:cubicBezTo>
                <a:cubicBezTo>
                  <a:pt x="4550664" y="60452"/>
                  <a:pt x="4555490" y="58928"/>
                  <a:pt x="4560824" y="57785"/>
                </a:cubicBezTo>
                <a:cubicBezTo>
                  <a:pt x="4566285" y="56642"/>
                  <a:pt x="4571238" y="56134"/>
                  <a:pt x="4575937" y="56134"/>
                </a:cubicBezTo>
                <a:close/>
                <a:moveTo>
                  <a:pt x="3691509" y="56134"/>
                </a:moveTo>
                <a:cubicBezTo>
                  <a:pt x="3700780" y="56134"/>
                  <a:pt x="3708908" y="57404"/>
                  <a:pt x="3715893" y="59944"/>
                </a:cubicBezTo>
                <a:cubicBezTo>
                  <a:pt x="3723005" y="62484"/>
                  <a:pt x="3728974" y="66167"/>
                  <a:pt x="3734054" y="70866"/>
                </a:cubicBezTo>
                <a:cubicBezTo>
                  <a:pt x="3738880" y="75438"/>
                  <a:pt x="3742563" y="80772"/>
                  <a:pt x="3745230" y="87122"/>
                </a:cubicBezTo>
                <a:cubicBezTo>
                  <a:pt x="3747770" y="93599"/>
                  <a:pt x="3749040" y="100457"/>
                  <a:pt x="3749040" y="107823"/>
                </a:cubicBezTo>
                <a:cubicBezTo>
                  <a:pt x="3749040" y="115316"/>
                  <a:pt x="3747770" y="122174"/>
                  <a:pt x="3745230" y="128778"/>
                </a:cubicBezTo>
                <a:cubicBezTo>
                  <a:pt x="3742690" y="135280"/>
                  <a:pt x="3739007" y="140881"/>
                  <a:pt x="3734054" y="145504"/>
                </a:cubicBezTo>
                <a:cubicBezTo>
                  <a:pt x="3728847" y="150495"/>
                  <a:pt x="3722624" y="154305"/>
                  <a:pt x="3715385" y="156946"/>
                </a:cubicBezTo>
                <a:cubicBezTo>
                  <a:pt x="3708273" y="159601"/>
                  <a:pt x="3700018" y="160934"/>
                  <a:pt x="3690620" y="160934"/>
                </a:cubicBezTo>
                <a:cubicBezTo>
                  <a:pt x="3682619" y="160934"/>
                  <a:pt x="3675253" y="159766"/>
                  <a:pt x="3668395" y="157442"/>
                </a:cubicBezTo>
                <a:cubicBezTo>
                  <a:pt x="3661664" y="155130"/>
                  <a:pt x="3655695" y="151650"/>
                  <a:pt x="3650488" y="147002"/>
                </a:cubicBezTo>
                <a:cubicBezTo>
                  <a:pt x="3645408" y="142557"/>
                  <a:pt x="3641471" y="137071"/>
                  <a:pt x="3638550" y="130530"/>
                </a:cubicBezTo>
                <a:cubicBezTo>
                  <a:pt x="3635756" y="123952"/>
                  <a:pt x="3634232" y="116713"/>
                  <a:pt x="3634232" y="108585"/>
                </a:cubicBezTo>
                <a:cubicBezTo>
                  <a:pt x="3634232" y="100584"/>
                  <a:pt x="3635502" y="93599"/>
                  <a:pt x="3638042" y="87249"/>
                </a:cubicBezTo>
                <a:cubicBezTo>
                  <a:pt x="3640582" y="81153"/>
                  <a:pt x="3644392" y="75692"/>
                  <a:pt x="3649472" y="70866"/>
                </a:cubicBezTo>
                <a:cubicBezTo>
                  <a:pt x="3654425" y="66167"/>
                  <a:pt x="3660394" y="62484"/>
                  <a:pt x="3667506" y="59944"/>
                </a:cubicBezTo>
                <a:cubicBezTo>
                  <a:pt x="3674745" y="57404"/>
                  <a:pt x="3682746" y="56134"/>
                  <a:pt x="3691509" y="56134"/>
                </a:cubicBezTo>
                <a:close/>
                <a:moveTo>
                  <a:pt x="3461258" y="56134"/>
                </a:moveTo>
                <a:cubicBezTo>
                  <a:pt x="3470529" y="56134"/>
                  <a:pt x="3478149" y="57277"/>
                  <a:pt x="3484118" y="59563"/>
                </a:cubicBezTo>
                <a:cubicBezTo>
                  <a:pt x="3489960" y="61722"/>
                  <a:pt x="3494913" y="64897"/>
                  <a:pt x="3498850" y="68961"/>
                </a:cubicBezTo>
                <a:cubicBezTo>
                  <a:pt x="3502533" y="72644"/>
                  <a:pt x="3505327" y="77089"/>
                  <a:pt x="3506978" y="82296"/>
                </a:cubicBezTo>
                <a:cubicBezTo>
                  <a:pt x="3508756" y="87376"/>
                  <a:pt x="3509645" y="92837"/>
                  <a:pt x="3509645" y="98425"/>
                </a:cubicBezTo>
                <a:lnTo>
                  <a:pt x="3509645" y="104902"/>
                </a:lnTo>
                <a:lnTo>
                  <a:pt x="3442716" y="104902"/>
                </a:lnTo>
                <a:cubicBezTo>
                  <a:pt x="3442716" y="118491"/>
                  <a:pt x="3445256" y="128905"/>
                  <a:pt x="3450463" y="135953"/>
                </a:cubicBezTo>
                <a:cubicBezTo>
                  <a:pt x="3455670" y="143053"/>
                  <a:pt x="3464052" y="146609"/>
                  <a:pt x="3475355" y="146609"/>
                </a:cubicBezTo>
                <a:cubicBezTo>
                  <a:pt x="3481578" y="146609"/>
                  <a:pt x="3487166" y="144894"/>
                  <a:pt x="3492119" y="141491"/>
                </a:cubicBezTo>
                <a:cubicBezTo>
                  <a:pt x="3497072" y="138061"/>
                  <a:pt x="3501263" y="133731"/>
                  <a:pt x="3504692" y="128524"/>
                </a:cubicBezTo>
                <a:lnTo>
                  <a:pt x="3512312" y="133972"/>
                </a:lnTo>
                <a:cubicBezTo>
                  <a:pt x="3510026" y="137744"/>
                  <a:pt x="3507232" y="141325"/>
                  <a:pt x="3503930" y="144666"/>
                </a:cubicBezTo>
                <a:cubicBezTo>
                  <a:pt x="3500628" y="148006"/>
                  <a:pt x="3496945" y="150889"/>
                  <a:pt x="3492754" y="153276"/>
                </a:cubicBezTo>
                <a:cubicBezTo>
                  <a:pt x="3488309" y="155803"/>
                  <a:pt x="3483864" y="157708"/>
                  <a:pt x="3479419" y="158991"/>
                </a:cubicBezTo>
                <a:cubicBezTo>
                  <a:pt x="3474847" y="160299"/>
                  <a:pt x="3469640" y="160934"/>
                  <a:pt x="3463798" y="160934"/>
                </a:cubicBezTo>
                <a:cubicBezTo>
                  <a:pt x="3454019" y="160934"/>
                  <a:pt x="3445637" y="159537"/>
                  <a:pt x="3438525" y="156756"/>
                </a:cubicBezTo>
                <a:cubicBezTo>
                  <a:pt x="3431413" y="153975"/>
                  <a:pt x="3425571" y="150215"/>
                  <a:pt x="3420872" y="145504"/>
                </a:cubicBezTo>
                <a:cubicBezTo>
                  <a:pt x="3416300" y="140792"/>
                  <a:pt x="3412871" y="135242"/>
                  <a:pt x="3410585" y="128778"/>
                </a:cubicBezTo>
                <a:cubicBezTo>
                  <a:pt x="3408299" y="122428"/>
                  <a:pt x="3407156" y="115570"/>
                  <a:pt x="3407156" y="107950"/>
                </a:cubicBezTo>
                <a:cubicBezTo>
                  <a:pt x="3407156" y="101219"/>
                  <a:pt x="3408426" y="94742"/>
                  <a:pt x="3410839" y="88519"/>
                </a:cubicBezTo>
                <a:cubicBezTo>
                  <a:pt x="3413379" y="82296"/>
                  <a:pt x="3416808" y="76835"/>
                  <a:pt x="3421380" y="72009"/>
                </a:cubicBezTo>
                <a:cubicBezTo>
                  <a:pt x="3425952" y="67310"/>
                  <a:pt x="3431540" y="63373"/>
                  <a:pt x="3438398" y="60452"/>
                </a:cubicBezTo>
                <a:cubicBezTo>
                  <a:pt x="3445256" y="57658"/>
                  <a:pt x="3452876" y="56134"/>
                  <a:pt x="3461258" y="56134"/>
                </a:cubicBezTo>
                <a:close/>
                <a:moveTo>
                  <a:pt x="3054096" y="56134"/>
                </a:moveTo>
                <a:cubicBezTo>
                  <a:pt x="3066288" y="56134"/>
                  <a:pt x="3075813" y="58420"/>
                  <a:pt x="3082925" y="62992"/>
                </a:cubicBezTo>
                <a:cubicBezTo>
                  <a:pt x="3090037" y="67691"/>
                  <a:pt x="3093466" y="73914"/>
                  <a:pt x="3093466" y="81661"/>
                </a:cubicBezTo>
                <a:cubicBezTo>
                  <a:pt x="3093466" y="86487"/>
                  <a:pt x="3092196" y="90424"/>
                  <a:pt x="3089783" y="93345"/>
                </a:cubicBezTo>
                <a:cubicBezTo>
                  <a:pt x="3087243" y="96266"/>
                  <a:pt x="3082925" y="97663"/>
                  <a:pt x="3076829" y="97663"/>
                </a:cubicBezTo>
                <a:cubicBezTo>
                  <a:pt x="3071876" y="97663"/>
                  <a:pt x="3067685" y="96520"/>
                  <a:pt x="3064383" y="94107"/>
                </a:cubicBezTo>
                <a:cubicBezTo>
                  <a:pt x="3061081" y="91694"/>
                  <a:pt x="3059303" y="88519"/>
                  <a:pt x="3059303" y="84709"/>
                </a:cubicBezTo>
                <a:cubicBezTo>
                  <a:pt x="3059303" y="81407"/>
                  <a:pt x="3059938" y="78232"/>
                  <a:pt x="3060954" y="75057"/>
                </a:cubicBezTo>
                <a:cubicBezTo>
                  <a:pt x="3061970" y="71882"/>
                  <a:pt x="3062605" y="69469"/>
                  <a:pt x="3062859" y="67818"/>
                </a:cubicBezTo>
                <a:cubicBezTo>
                  <a:pt x="3062097" y="66675"/>
                  <a:pt x="3061208" y="65786"/>
                  <a:pt x="3060065" y="65024"/>
                </a:cubicBezTo>
                <a:cubicBezTo>
                  <a:pt x="3058922" y="64389"/>
                  <a:pt x="3057144" y="64008"/>
                  <a:pt x="3054858" y="64008"/>
                </a:cubicBezTo>
                <a:cubicBezTo>
                  <a:pt x="3051810" y="64008"/>
                  <a:pt x="3049143" y="64770"/>
                  <a:pt x="3046730" y="66294"/>
                </a:cubicBezTo>
                <a:cubicBezTo>
                  <a:pt x="3044190" y="67691"/>
                  <a:pt x="3042031" y="70104"/>
                  <a:pt x="3039872" y="73533"/>
                </a:cubicBezTo>
                <a:cubicBezTo>
                  <a:pt x="3037840" y="76835"/>
                  <a:pt x="3036189" y="81280"/>
                  <a:pt x="3034919" y="86868"/>
                </a:cubicBezTo>
                <a:cubicBezTo>
                  <a:pt x="3033776" y="92583"/>
                  <a:pt x="3033141" y="99187"/>
                  <a:pt x="3033141" y="106934"/>
                </a:cubicBezTo>
                <a:cubicBezTo>
                  <a:pt x="3033141" y="118872"/>
                  <a:pt x="3035935" y="128270"/>
                  <a:pt x="3041396" y="135560"/>
                </a:cubicBezTo>
                <a:cubicBezTo>
                  <a:pt x="3046857" y="142786"/>
                  <a:pt x="3053461" y="146405"/>
                  <a:pt x="3061208" y="146405"/>
                </a:cubicBezTo>
                <a:cubicBezTo>
                  <a:pt x="3068447" y="146405"/>
                  <a:pt x="3074289" y="144767"/>
                  <a:pt x="3078607" y="141491"/>
                </a:cubicBezTo>
                <a:cubicBezTo>
                  <a:pt x="3082925" y="138201"/>
                  <a:pt x="3086735" y="133540"/>
                  <a:pt x="3090164" y="127508"/>
                </a:cubicBezTo>
                <a:lnTo>
                  <a:pt x="3097530" y="132677"/>
                </a:lnTo>
                <a:cubicBezTo>
                  <a:pt x="3095498" y="136728"/>
                  <a:pt x="3093085" y="140424"/>
                  <a:pt x="3090291" y="143777"/>
                </a:cubicBezTo>
                <a:cubicBezTo>
                  <a:pt x="3087370" y="147117"/>
                  <a:pt x="3084068" y="150088"/>
                  <a:pt x="3080004" y="152667"/>
                </a:cubicBezTo>
                <a:cubicBezTo>
                  <a:pt x="3075940" y="155397"/>
                  <a:pt x="3071622" y="157442"/>
                  <a:pt x="3067431" y="158851"/>
                </a:cubicBezTo>
                <a:cubicBezTo>
                  <a:pt x="3063113" y="160248"/>
                  <a:pt x="3058160" y="160934"/>
                  <a:pt x="3052445" y="160934"/>
                </a:cubicBezTo>
                <a:cubicBezTo>
                  <a:pt x="3043301" y="160934"/>
                  <a:pt x="3035173" y="159588"/>
                  <a:pt x="3028188" y="156908"/>
                </a:cubicBezTo>
                <a:cubicBezTo>
                  <a:pt x="3021076" y="154216"/>
                  <a:pt x="3015361" y="150558"/>
                  <a:pt x="3010789" y="145910"/>
                </a:cubicBezTo>
                <a:cubicBezTo>
                  <a:pt x="3006217" y="141211"/>
                  <a:pt x="3002788" y="135623"/>
                  <a:pt x="3000628" y="129184"/>
                </a:cubicBezTo>
                <a:cubicBezTo>
                  <a:pt x="2998343" y="122809"/>
                  <a:pt x="2997200" y="115824"/>
                  <a:pt x="2997200" y="108204"/>
                </a:cubicBezTo>
                <a:cubicBezTo>
                  <a:pt x="2997200" y="101346"/>
                  <a:pt x="2998597" y="94742"/>
                  <a:pt x="3001264" y="88392"/>
                </a:cubicBezTo>
                <a:cubicBezTo>
                  <a:pt x="3004058" y="82296"/>
                  <a:pt x="3007740" y="76835"/>
                  <a:pt x="3012440" y="72136"/>
                </a:cubicBezTo>
                <a:cubicBezTo>
                  <a:pt x="3017265" y="67310"/>
                  <a:pt x="3023235" y="63373"/>
                  <a:pt x="3030474" y="60452"/>
                </a:cubicBezTo>
                <a:cubicBezTo>
                  <a:pt x="3037586" y="57531"/>
                  <a:pt x="3045460" y="56134"/>
                  <a:pt x="3054096" y="56134"/>
                </a:cubicBezTo>
                <a:close/>
                <a:moveTo>
                  <a:pt x="2551430" y="56134"/>
                </a:moveTo>
                <a:cubicBezTo>
                  <a:pt x="2560701" y="56134"/>
                  <a:pt x="2568321" y="57277"/>
                  <a:pt x="2574290" y="59563"/>
                </a:cubicBezTo>
                <a:cubicBezTo>
                  <a:pt x="2580132" y="61722"/>
                  <a:pt x="2585084" y="64897"/>
                  <a:pt x="2589022" y="68961"/>
                </a:cubicBezTo>
                <a:cubicBezTo>
                  <a:pt x="2592705" y="72644"/>
                  <a:pt x="2595499" y="77089"/>
                  <a:pt x="2597150" y="82296"/>
                </a:cubicBezTo>
                <a:cubicBezTo>
                  <a:pt x="2598928" y="87376"/>
                  <a:pt x="2599817" y="92837"/>
                  <a:pt x="2599817" y="98425"/>
                </a:cubicBezTo>
                <a:lnTo>
                  <a:pt x="2599817" y="104902"/>
                </a:lnTo>
                <a:lnTo>
                  <a:pt x="2532888" y="104902"/>
                </a:lnTo>
                <a:cubicBezTo>
                  <a:pt x="2532888" y="118491"/>
                  <a:pt x="2535428" y="128905"/>
                  <a:pt x="2540634" y="135953"/>
                </a:cubicBezTo>
                <a:cubicBezTo>
                  <a:pt x="2545842" y="143053"/>
                  <a:pt x="2554224" y="146609"/>
                  <a:pt x="2565527" y="146609"/>
                </a:cubicBezTo>
                <a:cubicBezTo>
                  <a:pt x="2571750" y="146609"/>
                  <a:pt x="2577338" y="144894"/>
                  <a:pt x="2582290" y="141491"/>
                </a:cubicBezTo>
                <a:cubicBezTo>
                  <a:pt x="2587244" y="138061"/>
                  <a:pt x="2591434" y="133731"/>
                  <a:pt x="2594864" y="128524"/>
                </a:cubicBezTo>
                <a:lnTo>
                  <a:pt x="2602484" y="133972"/>
                </a:lnTo>
                <a:cubicBezTo>
                  <a:pt x="2600197" y="137744"/>
                  <a:pt x="2597403" y="141325"/>
                  <a:pt x="2594102" y="144666"/>
                </a:cubicBezTo>
                <a:cubicBezTo>
                  <a:pt x="2590800" y="148006"/>
                  <a:pt x="2587117" y="150889"/>
                  <a:pt x="2582926" y="153276"/>
                </a:cubicBezTo>
                <a:cubicBezTo>
                  <a:pt x="2578481" y="155803"/>
                  <a:pt x="2574036" y="157708"/>
                  <a:pt x="2569590" y="158991"/>
                </a:cubicBezTo>
                <a:cubicBezTo>
                  <a:pt x="2565019" y="160299"/>
                  <a:pt x="2559812" y="160934"/>
                  <a:pt x="2553970" y="160934"/>
                </a:cubicBezTo>
                <a:cubicBezTo>
                  <a:pt x="2544190" y="160934"/>
                  <a:pt x="2535809" y="159537"/>
                  <a:pt x="2528697" y="156756"/>
                </a:cubicBezTo>
                <a:cubicBezTo>
                  <a:pt x="2521584" y="153975"/>
                  <a:pt x="2515743" y="150215"/>
                  <a:pt x="2511044" y="145504"/>
                </a:cubicBezTo>
                <a:cubicBezTo>
                  <a:pt x="2506472" y="140792"/>
                  <a:pt x="2503043" y="135242"/>
                  <a:pt x="2500757" y="128778"/>
                </a:cubicBezTo>
                <a:cubicBezTo>
                  <a:pt x="2498471" y="122428"/>
                  <a:pt x="2497328" y="115570"/>
                  <a:pt x="2497328" y="107950"/>
                </a:cubicBezTo>
                <a:cubicBezTo>
                  <a:pt x="2497328" y="101219"/>
                  <a:pt x="2498597" y="94742"/>
                  <a:pt x="2501011" y="88519"/>
                </a:cubicBezTo>
                <a:cubicBezTo>
                  <a:pt x="2503551" y="82296"/>
                  <a:pt x="2506980" y="76835"/>
                  <a:pt x="2511552" y="72009"/>
                </a:cubicBezTo>
                <a:cubicBezTo>
                  <a:pt x="2516124" y="67310"/>
                  <a:pt x="2521712" y="63373"/>
                  <a:pt x="2528570" y="60452"/>
                </a:cubicBezTo>
                <a:cubicBezTo>
                  <a:pt x="2535428" y="57658"/>
                  <a:pt x="2543047" y="56134"/>
                  <a:pt x="2551430" y="56134"/>
                </a:cubicBezTo>
                <a:close/>
                <a:moveTo>
                  <a:pt x="2167509" y="56134"/>
                </a:moveTo>
                <a:cubicBezTo>
                  <a:pt x="2176780" y="56134"/>
                  <a:pt x="2184908" y="57404"/>
                  <a:pt x="2191893" y="59944"/>
                </a:cubicBezTo>
                <a:cubicBezTo>
                  <a:pt x="2199005" y="62484"/>
                  <a:pt x="2204974" y="66167"/>
                  <a:pt x="2210053" y="70866"/>
                </a:cubicBezTo>
                <a:cubicBezTo>
                  <a:pt x="2214880" y="75438"/>
                  <a:pt x="2218563" y="80772"/>
                  <a:pt x="2221230" y="87122"/>
                </a:cubicBezTo>
                <a:cubicBezTo>
                  <a:pt x="2223770" y="93599"/>
                  <a:pt x="2225040" y="100457"/>
                  <a:pt x="2225040" y="107823"/>
                </a:cubicBezTo>
                <a:cubicBezTo>
                  <a:pt x="2225040" y="115316"/>
                  <a:pt x="2223770" y="122174"/>
                  <a:pt x="2221230" y="128778"/>
                </a:cubicBezTo>
                <a:cubicBezTo>
                  <a:pt x="2218690" y="135280"/>
                  <a:pt x="2215007" y="140881"/>
                  <a:pt x="2210053" y="145504"/>
                </a:cubicBezTo>
                <a:cubicBezTo>
                  <a:pt x="2204847" y="150495"/>
                  <a:pt x="2198624" y="154305"/>
                  <a:pt x="2191384" y="156946"/>
                </a:cubicBezTo>
                <a:cubicBezTo>
                  <a:pt x="2184272" y="159601"/>
                  <a:pt x="2176018" y="160934"/>
                  <a:pt x="2166620" y="160934"/>
                </a:cubicBezTo>
                <a:cubicBezTo>
                  <a:pt x="2158619" y="160934"/>
                  <a:pt x="2151253" y="159766"/>
                  <a:pt x="2144395" y="157442"/>
                </a:cubicBezTo>
                <a:cubicBezTo>
                  <a:pt x="2137664" y="155130"/>
                  <a:pt x="2131695" y="151650"/>
                  <a:pt x="2126488" y="147002"/>
                </a:cubicBezTo>
                <a:cubicBezTo>
                  <a:pt x="2121408" y="142557"/>
                  <a:pt x="2117471" y="137071"/>
                  <a:pt x="2114550" y="130530"/>
                </a:cubicBezTo>
                <a:cubicBezTo>
                  <a:pt x="2111756" y="123952"/>
                  <a:pt x="2110232" y="116713"/>
                  <a:pt x="2110232" y="108585"/>
                </a:cubicBezTo>
                <a:cubicBezTo>
                  <a:pt x="2110232" y="100584"/>
                  <a:pt x="2111502" y="93599"/>
                  <a:pt x="2114042" y="87249"/>
                </a:cubicBezTo>
                <a:cubicBezTo>
                  <a:pt x="2116582" y="81153"/>
                  <a:pt x="2120392" y="75692"/>
                  <a:pt x="2125472" y="70866"/>
                </a:cubicBezTo>
                <a:cubicBezTo>
                  <a:pt x="2130425" y="66167"/>
                  <a:pt x="2136394" y="62484"/>
                  <a:pt x="2143506" y="59944"/>
                </a:cubicBezTo>
                <a:cubicBezTo>
                  <a:pt x="2150745" y="57404"/>
                  <a:pt x="2158746" y="56134"/>
                  <a:pt x="2167509" y="56134"/>
                </a:cubicBezTo>
                <a:close/>
                <a:moveTo>
                  <a:pt x="1926717" y="56134"/>
                </a:moveTo>
                <a:cubicBezTo>
                  <a:pt x="1935988" y="56134"/>
                  <a:pt x="1944116" y="57404"/>
                  <a:pt x="1951101" y="59944"/>
                </a:cubicBezTo>
                <a:cubicBezTo>
                  <a:pt x="1958213" y="62484"/>
                  <a:pt x="1964182" y="66167"/>
                  <a:pt x="1969262" y="70866"/>
                </a:cubicBezTo>
                <a:cubicBezTo>
                  <a:pt x="1974088" y="75438"/>
                  <a:pt x="1977771" y="80772"/>
                  <a:pt x="1980438" y="87122"/>
                </a:cubicBezTo>
                <a:cubicBezTo>
                  <a:pt x="1982978" y="93599"/>
                  <a:pt x="1984248" y="100457"/>
                  <a:pt x="1984248" y="107823"/>
                </a:cubicBezTo>
                <a:cubicBezTo>
                  <a:pt x="1984248" y="115316"/>
                  <a:pt x="1982978" y="122174"/>
                  <a:pt x="1980438" y="128778"/>
                </a:cubicBezTo>
                <a:cubicBezTo>
                  <a:pt x="1977898" y="135280"/>
                  <a:pt x="1974215" y="140881"/>
                  <a:pt x="1969262" y="145504"/>
                </a:cubicBezTo>
                <a:cubicBezTo>
                  <a:pt x="1964055" y="150495"/>
                  <a:pt x="1957832" y="154305"/>
                  <a:pt x="1950593" y="156946"/>
                </a:cubicBezTo>
                <a:cubicBezTo>
                  <a:pt x="1943481" y="159601"/>
                  <a:pt x="1935226" y="160934"/>
                  <a:pt x="1925828" y="160934"/>
                </a:cubicBezTo>
                <a:cubicBezTo>
                  <a:pt x="1917827" y="160934"/>
                  <a:pt x="1910461" y="159766"/>
                  <a:pt x="1903603" y="157442"/>
                </a:cubicBezTo>
                <a:cubicBezTo>
                  <a:pt x="1896872" y="155130"/>
                  <a:pt x="1890903" y="151650"/>
                  <a:pt x="1885696" y="147002"/>
                </a:cubicBezTo>
                <a:cubicBezTo>
                  <a:pt x="1880616" y="142557"/>
                  <a:pt x="1876679" y="137071"/>
                  <a:pt x="1873758" y="130530"/>
                </a:cubicBezTo>
                <a:cubicBezTo>
                  <a:pt x="1870964" y="123952"/>
                  <a:pt x="1869440" y="116713"/>
                  <a:pt x="1869440" y="108585"/>
                </a:cubicBezTo>
                <a:cubicBezTo>
                  <a:pt x="1869440" y="100584"/>
                  <a:pt x="1870710" y="93599"/>
                  <a:pt x="1873250" y="87249"/>
                </a:cubicBezTo>
                <a:cubicBezTo>
                  <a:pt x="1875790" y="81153"/>
                  <a:pt x="1879600" y="75692"/>
                  <a:pt x="1884680" y="70866"/>
                </a:cubicBezTo>
                <a:cubicBezTo>
                  <a:pt x="1889633" y="66167"/>
                  <a:pt x="1895602" y="62484"/>
                  <a:pt x="1902714" y="59944"/>
                </a:cubicBezTo>
                <a:cubicBezTo>
                  <a:pt x="1909953" y="57404"/>
                  <a:pt x="1917954" y="56134"/>
                  <a:pt x="1926717" y="56134"/>
                </a:cubicBezTo>
                <a:close/>
                <a:moveTo>
                  <a:pt x="1571625" y="56134"/>
                </a:moveTo>
                <a:cubicBezTo>
                  <a:pt x="1580896" y="56134"/>
                  <a:pt x="1589024" y="57404"/>
                  <a:pt x="1596009" y="59944"/>
                </a:cubicBezTo>
                <a:cubicBezTo>
                  <a:pt x="1603121" y="62484"/>
                  <a:pt x="1609090" y="66167"/>
                  <a:pt x="1614170" y="70866"/>
                </a:cubicBezTo>
                <a:cubicBezTo>
                  <a:pt x="1618996" y="75438"/>
                  <a:pt x="1622679" y="80772"/>
                  <a:pt x="1625346" y="87122"/>
                </a:cubicBezTo>
                <a:cubicBezTo>
                  <a:pt x="1627886" y="93599"/>
                  <a:pt x="1629156" y="100457"/>
                  <a:pt x="1629156" y="107823"/>
                </a:cubicBezTo>
                <a:cubicBezTo>
                  <a:pt x="1629156" y="115316"/>
                  <a:pt x="1627886" y="122174"/>
                  <a:pt x="1625346" y="128778"/>
                </a:cubicBezTo>
                <a:cubicBezTo>
                  <a:pt x="1622806" y="135280"/>
                  <a:pt x="1619123" y="140881"/>
                  <a:pt x="1614170" y="145504"/>
                </a:cubicBezTo>
                <a:cubicBezTo>
                  <a:pt x="1608963" y="150495"/>
                  <a:pt x="1602740" y="154305"/>
                  <a:pt x="1595501" y="156946"/>
                </a:cubicBezTo>
                <a:cubicBezTo>
                  <a:pt x="1588389" y="159601"/>
                  <a:pt x="1580134" y="160934"/>
                  <a:pt x="1570736" y="160934"/>
                </a:cubicBezTo>
                <a:cubicBezTo>
                  <a:pt x="1562735" y="160934"/>
                  <a:pt x="1555369" y="159766"/>
                  <a:pt x="1548511" y="157442"/>
                </a:cubicBezTo>
                <a:cubicBezTo>
                  <a:pt x="1541780" y="155130"/>
                  <a:pt x="1535811" y="151650"/>
                  <a:pt x="1530604" y="147002"/>
                </a:cubicBezTo>
                <a:cubicBezTo>
                  <a:pt x="1525524" y="142557"/>
                  <a:pt x="1521587" y="137071"/>
                  <a:pt x="1518666" y="130530"/>
                </a:cubicBezTo>
                <a:cubicBezTo>
                  <a:pt x="1515872" y="123952"/>
                  <a:pt x="1514348" y="116713"/>
                  <a:pt x="1514348" y="108585"/>
                </a:cubicBezTo>
                <a:cubicBezTo>
                  <a:pt x="1514348" y="100584"/>
                  <a:pt x="1515618" y="93599"/>
                  <a:pt x="1518158" y="87249"/>
                </a:cubicBezTo>
                <a:cubicBezTo>
                  <a:pt x="1520698" y="81153"/>
                  <a:pt x="1524508" y="75692"/>
                  <a:pt x="1529588" y="70866"/>
                </a:cubicBezTo>
                <a:cubicBezTo>
                  <a:pt x="1534541" y="66167"/>
                  <a:pt x="1540510" y="62484"/>
                  <a:pt x="1547622" y="59944"/>
                </a:cubicBezTo>
                <a:cubicBezTo>
                  <a:pt x="1554861" y="57404"/>
                  <a:pt x="1562862" y="56134"/>
                  <a:pt x="1571625" y="56134"/>
                </a:cubicBezTo>
                <a:close/>
                <a:moveTo>
                  <a:pt x="928878" y="56134"/>
                </a:moveTo>
                <a:cubicBezTo>
                  <a:pt x="935228" y="56134"/>
                  <a:pt x="941070" y="56515"/>
                  <a:pt x="946404" y="57277"/>
                </a:cubicBezTo>
                <a:cubicBezTo>
                  <a:pt x="951738" y="58039"/>
                  <a:pt x="956564" y="59563"/>
                  <a:pt x="960882" y="61976"/>
                </a:cubicBezTo>
                <a:cubicBezTo>
                  <a:pt x="964946" y="64262"/>
                  <a:pt x="968248" y="67818"/>
                  <a:pt x="970661" y="72136"/>
                </a:cubicBezTo>
                <a:cubicBezTo>
                  <a:pt x="973074" y="76581"/>
                  <a:pt x="974217" y="82296"/>
                  <a:pt x="974217" y="89281"/>
                </a:cubicBezTo>
                <a:cubicBezTo>
                  <a:pt x="974217" y="96901"/>
                  <a:pt x="974090" y="105791"/>
                  <a:pt x="973836" y="116078"/>
                </a:cubicBezTo>
                <a:cubicBezTo>
                  <a:pt x="973455" y="126365"/>
                  <a:pt x="973328" y="133109"/>
                  <a:pt x="973328" y="136360"/>
                </a:cubicBezTo>
                <a:cubicBezTo>
                  <a:pt x="973328" y="139344"/>
                  <a:pt x="973836" y="141706"/>
                  <a:pt x="974725" y="143434"/>
                </a:cubicBezTo>
                <a:cubicBezTo>
                  <a:pt x="975614" y="145148"/>
                  <a:pt x="977011" y="146444"/>
                  <a:pt x="978789" y="147307"/>
                </a:cubicBezTo>
                <a:cubicBezTo>
                  <a:pt x="979932" y="147828"/>
                  <a:pt x="981710" y="148158"/>
                  <a:pt x="984123" y="148260"/>
                </a:cubicBezTo>
                <a:cubicBezTo>
                  <a:pt x="986536" y="148349"/>
                  <a:pt x="988695" y="148399"/>
                  <a:pt x="990727" y="148399"/>
                </a:cubicBezTo>
                <a:lnTo>
                  <a:pt x="990727" y="155664"/>
                </a:lnTo>
                <a:cubicBezTo>
                  <a:pt x="987806" y="156921"/>
                  <a:pt x="984377" y="158089"/>
                  <a:pt x="980440" y="159144"/>
                </a:cubicBezTo>
                <a:cubicBezTo>
                  <a:pt x="976503" y="160210"/>
                  <a:pt x="972312" y="160744"/>
                  <a:pt x="967867" y="160744"/>
                </a:cubicBezTo>
                <a:cubicBezTo>
                  <a:pt x="959739" y="160744"/>
                  <a:pt x="953770" y="159525"/>
                  <a:pt x="949960" y="157099"/>
                </a:cubicBezTo>
                <a:cubicBezTo>
                  <a:pt x="946150" y="154686"/>
                  <a:pt x="943610" y="151219"/>
                  <a:pt x="942213" y="146710"/>
                </a:cubicBezTo>
                <a:lnTo>
                  <a:pt x="941578" y="146710"/>
                </a:lnTo>
                <a:cubicBezTo>
                  <a:pt x="939292" y="148958"/>
                  <a:pt x="937133" y="150889"/>
                  <a:pt x="935101" y="152476"/>
                </a:cubicBezTo>
                <a:cubicBezTo>
                  <a:pt x="933069" y="154064"/>
                  <a:pt x="930783" y="155435"/>
                  <a:pt x="928370" y="156553"/>
                </a:cubicBezTo>
                <a:cubicBezTo>
                  <a:pt x="925322" y="158026"/>
                  <a:pt x="922273" y="159105"/>
                  <a:pt x="919479" y="159829"/>
                </a:cubicBezTo>
                <a:cubicBezTo>
                  <a:pt x="916559" y="160579"/>
                  <a:pt x="912495" y="160934"/>
                  <a:pt x="907415" y="160934"/>
                </a:cubicBezTo>
                <a:cubicBezTo>
                  <a:pt x="899795" y="160934"/>
                  <a:pt x="893191" y="158661"/>
                  <a:pt x="887729" y="154114"/>
                </a:cubicBezTo>
                <a:cubicBezTo>
                  <a:pt x="882395" y="149555"/>
                  <a:pt x="879601" y="143535"/>
                  <a:pt x="879601" y="136030"/>
                </a:cubicBezTo>
                <a:cubicBezTo>
                  <a:pt x="879601" y="131711"/>
                  <a:pt x="880237" y="128016"/>
                  <a:pt x="881379" y="124968"/>
                </a:cubicBezTo>
                <a:cubicBezTo>
                  <a:pt x="882650" y="122047"/>
                  <a:pt x="884301" y="119380"/>
                  <a:pt x="886460" y="117094"/>
                </a:cubicBezTo>
                <a:cubicBezTo>
                  <a:pt x="888492" y="114935"/>
                  <a:pt x="890778" y="113030"/>
                  <a:pt x="893318" y="111633"/>
                </a:cubicBezTo>
                <a:cubicBezTo>
                  <a:pt x="895985" y="110236"/>
                  <a:pt x="898779" y="108966"/>
                  <a:pt x="901954" y="107823"/>
                </a:cubicBezTo>
                <a:cubicBezTo>
                  <a:pt x="907923" y="105664"/>
                  <a:pt x="915035" y="103378"/>
                  <a:pt x="923417" y="100965"/>
                </a:cubicBezTo>
                <a:cubicBezTo>
                  <a:pt x="931672" y="98679"/>
                  <a:pt x="937768" y="96520"/>
                  <a:pt x="941578" y="94742"/>
                </a:cubicBezTo>
                <a:lnTo>
                  <a:pt x="941578" y="85090"/>
                </a:lnTo>
                <a:cubicBezTo>
                  <a:pt x="941578" y="83439"/>
                  <a:pt x="941451" y="81280"/>
                  <a:pt x="941197" y="78486"/>
                </a:cubicBezTo>
                <a:cubicBezTo>
                  <a:pt x="940943" y="75819"/>
                  <a:pt x="940435" y="73533"/>
                  <a:pt x="939546" y="71755"/>
                </a:cubicBezTo>
                <a:cubicBezTo>
                  <a:pt x="938657" y="69596"/>
                  <a:pt x="937133" y="67818"/>
                  <a:pt x="935101" y="66421"/>
                </a:cubicBezTo>
                <a:cubicBezTo>
                  <a:pt x="933196" y="64770"/>
                  <a:pt x="930529" y="64008"/>
                  <a:pt x="927354" y="64008"/>
                </a:cubicBezTo>
                <a:cubicBezTo>
                  <a:pt x="924433" y="64008"/>
                  <a:pt x="922020" y="64516"/>
                  <a:pt x="920115" y="65405"/>
                </a:cubicBezTo>
                <a:cubicBezTo>
                  <a:pt x="918083" y="66294"/>
                  <a:pt x="916559" y="67056"/>
                  <a:pt x="915416" y="67945"/>
                </a:cubicBezTo>
                <a:cubicBezTo>
                  <a:pt x="915543" y="69215"/>
                  <a:pt x="916178" y="71247"/>
                  <a:pt x="917067" y="74041"/>
                </a:cubicBezTo>
                <a:cubicBezTo>
                  <a:pt x="917956" y="76708"/>
                  <a:pt x="918464" y="79248"/>
                  <a:pt x="918464" y="81788"/>
                </a:cubicBezTo>
                <a:cubicBezTo>
                  <a:pt x="918464" y="82931"/>
                  <a:pt x="918083" y="84328"/>
                  <a:pt x="917575" y="85979"/>
                </a:cubicBezTo>
                <a:cubicBezTo>
                  <a:pt x="916940" y="87757"/>
                  <a:pt x="916051" y="89027"/>
                  <a:pt x="914908" y="90170"/>
                </a:cubicBezTo>
                <a:cubicBezTo>
                  <a:pt x="913384" y="91440"/>
                  <a:pt x="911733" y="92456"/>
                  <a:pt x="909828" y="93218"/>
                </a:cubicBezTo>
                <a:cubicBezTo>
                  <a:pt x="907923" y="93980"/>
                  <a:pt x="905129" y="94361"/>
                  <a:pt x="901192" y="94361"/>
                </a:cubicBezTo>
                <a:cubicBezTo>
                  <a:pt x="895604" y="94361"/>
                  <a:pt x="891413" y="92964"/>
                  <a:pt x="888619" y="90297"/>
                </a:cubicBezTo>
                <a:cubicBezTo>
                  <a:pt x="885698" y="87503"/>
                  <a:pt x="884301" y="84074"/>
                  <a:pt x="884301" y="79756"/>
                </a:cubicBezTo>
                <a:cubicBezTo>
                  <a:pt x="884301" y="76073"/>
                  <a:pt x="885698" y="72771"/>
                  <a:pt x="888745" y="69723"/>
                </a:cubicBezTo>
                <a:cubicBezTo>
                  <a:pt x="891667" y="66802"/>
                  <a:pt x="895223" y="64262"/>
                  <a:pt x="899414" y="62357"/>
                </a:cubicBezTo>
                <a:cubicBezTo>
                  <a:pt x="903604" y="60452"/>
                  <a:pt x="908431" y="58928"/>
                  <a:pt x="913765" y="57785"/>
                </a:cubicBezTo>
                <a:cubicBezTo>
                  <a:pt x="919226" y="56642"/>
                  <a:pt x="924179" y="56134"/>
                  <a:pt x="928878" y="56134"/>
                </a:cubicBezTo>
                <a:close/>
                <a:moveTo>
                  <a:pt x="539750" y="56134"/>
                </a:moveTo>
                <a:cubicBezTo>
                  <a:pt x="549020" y="56134"/>
                  <a:pt x="556641" y="57277"/>
                  <a:pt x="562610" y="59563"/>
                </a:cubicBezTo>
                <a:cubicBezTo>
                  <a:pt x="568451" y="61722"/>
                  <a:pt x="573404" y="64897"/>
                  <a:pt x="577342" y="68961"/>
                </a:cubicBezTo>
                <a:cubicBezTo>
                  <a:pt x="581025" y="72644"/>
                  <a:pt x="583819" y="77089"/>
                  <a:pt x="585470" y="82296"/>
                </a:cubicBezTo>
                <a:cubicBezTo>
                  <a:pt x="587248" y="87376"/>
                  <a:pt x="588137" y="92837"/>
                  <a:pt x="588137" y="98425"/>
                </a:cubicBezTo>
                <a:lnTo>
                  <a:pt x="588137" y="104902"/>
                </a:lnTo>
                <a:lnTo>
                  <a:pt x="521208" y="104902"/>
                </a:lnTo>
                <a:cubicBezTo>
                  <a:pt x="521208" y="118491"/>
                  <a:pt x="523748" y="128905"/>
                  <a:pt x="528954" y="135953"/>
                </a:cubicBezTo>
                <a:cubicBezTo>
                  <a:pt x="534162" y="143053"/>
                  <a:pt x="542544" y="146609"/>
                  <a:pt x="553847" y="146609"/>
                </a:cubicBezTo>
                <a:cubicBezTo>
                  <a:pt x="560070" y="146609"/>
                  <a:pt x="565658" y="144894"/>
                  <a:pt x="570611" y="141491"/>
                </a:cubicBezTo>
                <a:cubicBezTo>
                  <a:pt x="575564" y="138061"/>
                  <a:pt x="579754" y="133731"/>
                  <a:pt x="583184" y="128524"/>
                </a:cubicBezTo>
                <a:lnTo>
                  <a:pt x="590804" y="133972"/>
                </a:lnTo>
                <a:cubicBezTo>
                  <a:pt x="588518" y="137744"/>
                  <a:pt x="585723" y="141325"/>
                  <a:pt x="582422" y="144666"/>
                </a:cubicBezTo>
                <a:cubicBezTo>
                  <a:pt x="579120" y="148006"/>
                  <a:pt x="575437" y="150889"/>
                  <a:pt x="571245" y="153276"/>
                </a:cubicBezTo>
                <a:cubicBezTo>
                  <a:pt x="566801" y="155803"/>
                  <a:pt x="562356" y="157708"/>
                  <a:pt x="557911" y="158991"/>
                </a:cubicBezTo>
                <a:cubicBezTo>
                  <a:pt x="553339" y="160299"/>
                  <a:pt x="548132" y="160934"/>
                  <a:pt x="542290" y="160934"/>
                </a:cubicBezTo>
                <a:cubicBezTo>
                  <a:pt x="532511" y="160934"/>
                  <a:pt x="524129" y="159537"/>
                  <a:pt x="517017" y="156756"/>
                </a:cubicBezTo>
                <a:cubicBezTo>
                  <a:pt x="509904" y="153975"/>
                  <a:pt x="504063" y="150215"/>
                  <a:pt x="499364" y="145504"/>
                </a:cubicBezTo>
                <a:cubicBezTo>
                  <a:pt x="494792" y="140792"/>
                  <a:pt x="491363" y="135242"/>
                  <a:pt x="489076" y="128778"/>
                </a:cubicBezTo>
                <a:cubicBezTo>
                  <a:pt x="486791" y="122428"/>
                  <a:pt x="485648" y="115570"/>
                  <a:pt x="485648" y="107950"/>
                </a:cubicBezTo>
                <a:cubicBezTo>
                  <a:pt x="485648" y="101219"/>
                  <a:pt x="486918" y="94742"/>
                  <a:pt x="489331" y="88519"/>
                </a:cubicBezTo>
                <a:cubicBezTo>
                  <a:pt x="491870" y="82296"/>
                  <a:pt x="495300" y="76835"/>
                  <a:pt x="499872" y="72009"/>
                </a:cubicBezTo>
                <a:cubicBezTo>
                  <a:pt x="504444" y="67310"/>
                  <a:pt x="510032" y="63373"/>
                  <a:pt x="516890" y="60452"/>
                </a:cubicBezTo>
                <a:cubicBezTo>
                  <a:pt x="523748" y="57658"/>
                  <a:pt x="531368" y="56134"/>
                  <a:pt x="539750" y="56134"/>
                </a:cubicBezTo>
                <a:close/>
                <a:moveTo>
                  <a:pt x="304038" y="56134"/>
                </a:moveTo>
                <a:cubicBezTo>
                  <a:pt x="310388" y="56134"/>
                  <a:pt x="316230" y="56515"/>
                  <a:pt x="321564" y="57277"/>
                </a:cubicBezTo>
                <a:cubicBezTo>
                  <a:pt x="326898" y="58039"/>
                  <a:pt x="331724" y="59563"/>
                  <a:pt x="336042" y="61976"/>
                </a:cubicBezTo>
                <a:cubicBezTo>
                  <a:pt x="340106" y="64262"/>
                  <a:pt x="343408" y="67818"/>
                  <a:pt x="345821" y="72136"/>
                </a:cubicBezTo>
                <a:cubicBezTo>
                  <a:pt x="348234" y="76581"/>
                  <a:pt x="349377" y="82296"/>
                  <a:pt x="349377" y="89281"/>
                </a:cubicBezTo>
                <a:cubicBezTo>
                  <a:pt x="349377" y="96901"/>
                  <a:pt x="349250" y="105791"/>
                  <a:pt x="348996" y="116078"/>
                </a:cubicBezTo>
                <a:cubicBezTo>
                  <a:pt x="348615" y="126365"/>
                  <a:pt x="348488" y="133109"/>
                  <a:pt x="348488" y="136360"/>
                </a:cubicBezTo>
                <a:cubicBezTo>
                  <a:pt x="348488" y="139344"/>
                  <a:pt x="348996" y="141706"/>
                  <a:pt x="349885" y="143434"/>
                </a:cubicBezTo>
                <a:cubicBezTo>
                  <a:pt x="350774" y="145148"/>
                  <a:pt x="352171" y="146444"/>
                  <a:pt x="353949" y="147307"/>
                </a:cubicBezTo>
                <a:cubicBezTo>
                  <a:pt x="355092" y="147828"/>
                  <a:pt x="356870" y="148158"/>
                  <a:pt x="359283" y="148260"/>
                </a:cubicBezTo>
                <a:cubicBezTo>
                  <a:pt x="361696" y="148349"/>
                  <a:pt x="363855" y="148399"/>
                  <a:pt x="365887" y="148399"/>
                </a:cubicBezTo>
                <a:lnTo>
                  <a:pt x="365887" y="155664"/>
                </a:lnTo>
                <a:cubicBezTo>
                  <a:pt x="362966" y="156921"/>
                  <a:pt x="359537" y="158089"/>
                  <a:pt x="355600" y="159144"/>
                </a:cubicBezTo>
                <a:cubicBezTo>
                  <a:pt x="351663" y="160210"/>
                  <a:pt x="347472" y="160744"/>
                  <a:pt x="343027" y="160744"/>
                </a:cubicBezTo>
                <a:cubicBezTo>
                  <a:pt x="334899" y="160744"/>
                  <a:pt x="328930" y="159525"/>
                  <a:pt x="325120" y="157099"/>
                </a:cubicBezTo>
                <a:cubicBezTo>
                  <a:pt x="321310" y="154686"/>
                  <a:pt x="318770" y="151219"/>
                  <a:pt x="317373" y="146710"/>
                </a:cubicBezTo>
                <a:lnTo>
                  <a:pt x="316738" y="146710"/>
                </a:lnTo>
                <a:cubicBezTo>
                  <a:pt x="314452" y="148958"/>
                  <a:pt x="312293" y="150889"/>
                  <a:pt x="310261" y="152476"/>
                </a:cubicBezTo>
                <a:cubicBezTo>
                  <a:pt x="308229" y="154064"/>
                  <a:pt x="305943" y="155435"/>
                  <a:pt x="303530" y="156553"/>
                </a:cubicBezTo>
                <a:cubicBezTo>
                  <a:pt x="300482" y="158026"/>
                  <a:pt x="297434" y="159105"/>
                  <a:pt x="294640" y="159829"/>
                </a:cubicBezTo>
                <a:cubicBezTo>
                  <a:pt x="291719" y="160579"/>
                  <a:pt x="287655" y="160934"/>
                  <a:pt x="282575" y="160934"/>
                </a:cubicBezTo>
                <a:cubicBezTo>
                  <a:pt x="274955" y="160934"/>
                  <a:pt x="268351" y="158661"/>
                  <a:pt x="262890" y="154114"/>
                </a:cubicBezTo>
                <a:cubicBezTo>
                  <a:pt x="257556" y="149555"/>
                  <a:pt x="254762" y="143535"/>
                  <a:pt x="254762" y="136030"/>
                </a:cubicBezTo>
                <a:cubicBezTo>
                  <a:pt x="254762" y="131711"/>
                  <a:pt x="255397" y="128016"/>
                  <a:pt x="256540" y="124968"/>
                </a:cubicBezTo>
                <a:cubicBezTo>
                  <a:pt x="257810" y="122047"/>
                  <a:pt x="259461" y="119380"/>
                  <a:pt x="261620" y="117094"/>
                </a:cubicBezTo>
                <a:cubicBezTo>
                  <a:pt x="263652" y="114935"/>
                  <a:pt x="265938" y="113030"/>
                  <a:pt x="268478" y="111633"/>
                </a:cubicBezTo>
                <a:cubicBezTo>
                  <a:pt x="271145" y="110236"/>
                  <a:pt x="273939" y="108966"/>
                  <a:pt x="277114" y="107823"/>
                </a:cubicBezTo>
                <a:cubicBezTo>
                  <a:pt x="283083" y="105664"/>
                  <a:pt x="290195" y="103378"/>
                  <a:pt x="298577" y="100965"/>
                </a:cubicBezTo>
                <a:cubicBezTo>
                  <a:pt x="306832" y="98679"/>
                  <a:pt x="312928" y="96520"/>
                  <a:pt x="316738" y="94742"/>
                </a:cubicBezTo>
                <a:lnTo>
                  <a:pt x="316738" y="85090"/>
                </a:lnTo>
                <a:cubicBezTo>
                  <a:pt x="316738" y="83439"/>
                  <a:pt x="316611" y="81280"/>
                  <a:pt x="316357" y="78486"/>
                </a:cubicBezTo>
                <a:cubicBezTo>
                  <a:pt x="316103" y="75819"/>
                  <a:pt x="315595" y="73533"/>
                  <a:pt x="314706" y="71755"/>
                </a:cubicBezTo>
                <a:cubicBezTo>
                  <a:pt x="313817" y="69596"/>
                  <a:pt x="312293" y="67818"/>
                  <a:pt x="310261" y="66421"/>
                </a:cubicBezTo>
                <a:cubicBezTo>
                  <a:pt x="308356" y="64770"/>
                  <a:pt x="305689" y="64008"/>
                  <a:pt x="302514" y="64008"/>
                </a:cubicBezTo>
                <a:cubicBezTo>
                  <a:pt x="299593" y="64008"/>
                  <a:pt x="297180" y="64516"/>
                  <a:pt x="295275" y="65405"/>
                </a:cubicBezTo>
                <a:cubicBezTo>
                  <a:pt x="293243" y="66294"/>
                  <a:pt x="291719" y="67056"/>
                  <a:pt x="290576" y="67945"/>
                </a:cubicBezTo>
                <a:cubicBezTo>
                  <a:pt x="290703" y="69215"/>
                  <a:pt x="291338" y="71247"/>
                  <a:pt x="292227" y="74041"/>
                </a:cubicBezTo>
                <a:cubicBezTo>
                  <a:pt x="293116" y="76708"/>
                  <a:pt x="293624" y="79248"/>
                  <a:pt x="293624" y="81788"/>
                </a:cubicBezTo>
                <a:cubicBezTo>
                  <a:pt x="293624" y="82931"/>
                  <a:pt x="293243" y="84328"/>
                  <a:pt x="292735" y="85979"/>
                </a:cubicBezTo>
                <a:cubicBezTo>
                  <a:pt x="292100" y="87757"/>
                  <a:pt x="291211" y="89027"/>
                  <a:pt x="290068" y="90170"/>
                </a:cubicBezTo>
                <a:cubicBezTo>
                  <a:pt x="288544" y="91440"/>
                  <a:pt x="286893" y="92456"/>
                  <a:pt x="284988" y="93218"/>
                </a:cubicBezTo>
                <a:cubicBezTo>
                  <a:pt x="283083" y="93980"/>
                  <a:pt x="280289" y="94361"/>
                  <a:pt x="276352" y="94361"/>
                </a:cubicBezTo>
                <a:cubicBezTo>
                  <a:pt x="270764" y="94361"/>
                  <a:pt x="266573" y="92964"/>
                  <a:pt x="263779" y="90297"/>
                </a:cubicBezTo>
                <a:cubicBezTo>
                  <a:pt x="260858" y="87503"/>
                  <a:pt x="259461" y="84074"/>
                  <a:pt x="259461" y="79756"/>
                </a:cubicBezTo>
                <a:cubicBezTo>
                  <a:pt x="259461" y="76073"/>
                  <a:pt x="260858" y="72771"/>
                  <a:pt x="263906" y="69723"/>
                </a:cubicBezTo>
                <a:cubicBezTo>
                  <a:pt x="266827" y="66802"/>
                  <a:pt x="270383" y="64262"/>
                  <a:pt x="274574" y="62357"/>
                </a:cubicBezTo>
                <a:cubicBezTo>
                  <a:pt x="278765" y="60452"/>
                  <a:pt x="283591" y="58928"/>
                  <a:pt x="288925" y="57785"/>
                </a:cubicBezTo>
                <a:cubicBezTo>
                  <a:pt x="294386" y="56642"/>
                  <a:pt x="299339" y="56134"/>
                  <a:pt x="304038" y="56134"/>
                </a:cubicBezTo>
                <a:close/>
                <a:moveTo>
                  <a:pt x="6128258" y="25654"/>
                </a:moveTo>
                <a:lnTo>
                  <a:pt x="6128258" y="87503"/>
                </a:lnTo>
                <a:lnTo>
                  <a:pt x="6132449" y="87503"/>
                </a:lnTo>
                <a:cubicBezTo>
                  <a:pt x="6143244" y="87503"/>
                  <a:pt x="6151499" y="85090"/>
                  <a:pt x="6157087" y="80137"/>
                </a:cubicBezTo>
                <a:cubicBezTo>
                  <a:pt x="6162801" y="75057"/>
                  <a:pt x="6165596" y="67437"/>
                  <a:pt x="6165596" y="56896"/>
                </a:cubicBezTo>
                <a:cubicBezTo>
                  <a:pt x="6165596" y="46355"/>
                  <a:pt x="6163437" y="38481"/>
                  <a:pt x="6159246" y="33274"/>
                </a:cubicBezTo>
                <a:cubicBezTo>
                  <a:pt x="6154928" y="28194"/>
                  <a:pt x="6147435" y="25654"/>
                  <a:pt x="6136512" y="25654"/>
                </a:cubicBezTo>
                <a:close/>
                <a:moveTo>
                  <a:pt x="6072632" y="16510"/>
                </a:moveTo>
                <a:lnTo>
                  <a:pt x="6150101" y="16510"/>
                </a:lnTo>
                <a:cubicBezTo>
                  <a:pt x="6168262" y="16510"/>
                  <a:pt x="6181725" y="19558"/>
                  <a:pt x="6190742" y="25273"/>
                </a:cubicBezTo>
                <a:cubicBezTo>
                  <a:pt x="6199759" y="31115"/>
                  <a:pt x="6204204" y="39878"/>
                  <a:pt x="6204204" y="51943"/>
                </a:cubicBezTo>
                <a:cubicBezTo>
                  <a:pt x="6204204" y="59817"/>
                  <a:pt x="6202553" y="66802"/>
                  <a:pt x="6199250" y="72517"/>
                </a:cubicBezTo>
                <a:cubicBezTo>
                  <a:pt x="6196075" y="78105"/>
                  <a:pt x="6191504" y="82804"/>
                  <a:pt x="6185788" y="86360"/>
                </a:cubicBezTo>
                <a:cubicBezTo>
                  <a:pt x="6179820" y="90170"/>
                  <a:pt x="6173088" y="92837"/>
                  <a:pt x="6165469" y="94488"/>
                </a:cubicBezTo>
                <a:cubicBezTo>
                  <a:pt x="6157849" y="96139"/>
                  <a:pt x="6149212" y="97028"/>
                  <a:pt x="6139815" y="97028"/>
                </a:cubicBezTo>
                <a:lnTo>
                  <a:pt x="6128258" y="97028"/>
                </a:lnTo>
                <a:lnTo>
                  <a:pt x="6128258" y="136664"/>
                </a:lnTo>
                <a:cubicBezTo>
                  <a:pt x="6128258" y="139052"/>
                  <a:pt x="6128766" y="141122"/>
                  <a:pt x="6129655" y="142875"/>
                </a:cubicBezTo>
                <a:cubicBezTo>
                  <a:pt x="6130544" y="144627"/>
                  <a:pt x="6132195" y="146050"/>
                  <a:pt x="6134735" y="147104"/>
                </a:cubicBezTo>
                <a:cubicBezTo>
                  <a:pt x="6136005" y="147637"/>
                  <a:pt x="6138163" y="148209"/>
                  <a:pt x="6141212" y="148793"/>
                </a:cubicBezTo>
                <a:cubicBezTo>
                  <a:pt x="6144133" y="149390"/>
                  <a:pt x="6146673" y="149784"/>
                  <a:pt x="6148705" y="149987"/>
                </a:cubicBezTo>
                <a:lnTo>
                  <a:pt x="6148705" y="157759"/>
                </a:lnTo>
                <a:lnTo>
                  <a:pt x="6072632" y="157759"/>
                </a:lnTo>
                <a:lnTo>
                  <a:pt x="6072632" y="149987"/>
                </a:lnTo>
                <a:cubicBezTo>
                  <a:pt x="6074537" y="149784"/>
                  <a:pt x="6077076" y="149504"/>
                  <a:pt x="6080251" y="149149"/>
                </a:cubicBezTo>
                <a:cubicBezTo>
                  <a:pt x="6083300" y="148780"/>
                  <a:pt x="6085586" y="148336"/>
                  <a:pt x="6086856" y="147802"/>
                </a:cubicBezTo>
                <a:cubicBezTo>
                  <a:pt x="6089396" y="146736"/>
                  <a:pt x="6091047" y="145440"/>
                  <a:pt x="6091936" y="143929"/>
                </a:cubicBezTo>
                <a:cubicBezTo>
                  <a:pt x="6092698" y="142392"/>
                  <a:pt x="6093206" y="140271"/>
                  <a:pt x="6093206" y="137553"/>
                </a:cubicBezTo>
                <a:lnTo>
                  <a:pt x="6093206" y="37973"/>
                </a:lnTo>
                <a:cubicBezTo>
                  <a:pt x="6093206" y="35560"/>
                  <a:pt x="6092698" y="33655"/>
                  <a:pt x="6091936" y="31877"/>
                </a:cubicBezTo>
                <a:cubicBezTo>
                  <a:pt x="6091174" y="30226"/>
                  <a:pt x="6089523" y="28829"/>
                  <a:pt x="6086856" y="27686"/>
                </a:cubicBezTo>
                <a:cubicBezTo>
                  <a:pt x="6084950" y="26924"/>
                  <a:pt x="6082537" y="26162"/>
                  <a:pt x="6079490" y="25527"/>
                </a:cubicBezTo>
                <a:cubicBezTo>
                  <a:pt x="6076442" y="25019"/>
                  <a:pt x="6074029" y="24511"/>
                  <a:pt x="6072632" y="24384"/>
                </a:cubicBezTo>
                <a:close/>
                <a:moveTo>
                  <a:pt x="4931918" y="16510"/>
                </a:moveTo>
                <a:lnTo>
                  <a:pt x="4996561" y="16510"/>
                </a:lnTo>
                <a:lnTo>
                  <a:pt x="5031232" y="109601"/>
                </a:lnTo>
                <a:lnTo>
                  <a:pt x="5060315" y="34036"/>
                </a:lnTo>
                <a:cubicBezTo>
                  <a:pt x="5061331" y="31242"/>
                  <a:pt x="5062347" y="27940"/>
                  <a:pt x="5063236" y="24130"/>
                </a:cubicBezTo>
                <a:cubicBezTo>
                  <a:pt x="5064125" y="20320"/>
                  <a:pt x="5064633" y="17780"/>
                  <a:pt x="5064760" y="16510"/>
                </a:cubicBezTo>
                <a:lnTo>
                  <a:pt x="5126990" y="16510"/>
                </a:lnTo>
                <a:lnTo>
                  <a:pt x="5126990" y="24384"/>
                </a:lnTo>
                <a:cubicBezTo>
                  <a:pt x="5124831" y="24511"/>
                  <a:pt x="5122672" y="24765"/>
                  <a:pt x="5120259" y="25146"/>
                </a:cubicBezTo>
                <a:cubicBezTo>
                  <a:pt x="5117973" y="25527"/>
                  <a:pt x="5115814" y="26035"/>
                  <a:pt x="5113655" y="26670"/>
                </a:cubicBezTo>
                <a:cubicBezTo>
                  <a:pt x="5111115" y="27559"/>
                  <a:pt x="5109464" y="28956"/>
                  <a:pt x="5108575" y="30734"/>
                </a:cubicBezTo>
                <a:cubicBezTo>
                  <a:pt x="5107813" y="32639"/>
                  <a:pt x="5107305" y="34671"/>
                  <a:pt x="5107305" y="36957"/>
                </a:cubicBezTo>
                <a:lnTo>
                  <a:pt x="5107305" y="136957"/>
                </a:lnTo>
                <a:cubicBezTo>
                  <a:pt x="5107305" y="139344"/>
                  <a:pt x="5107813" y="141351"/>
                  <a:pt x="5108575" y="142976"/>
                </a:cubicBezTo>
                <a:cubicBezTo>
                  <a:pt x="5109464" y="144602"/>
                  <a:pt x="5111115" y="146012"/>
                  <a:pt x="5113655" y="147206"/>
                </a:cubicBezTo>
                <a:cubicBezTo>
                  <a:pt x="5115052" y="147802"/>
                  <a:pt x="5117211" y="148374"/>
                  <a:pt x="5120132" y="148895"/>
                </a:cubicBezTo>
                <a:cubicBezTo>
                  <a:pt x="5123180" y="149428"/>
                  <a:pt x="5125466" y="149784"/>
                  <a:pt x="5127117" y="149987"/>
                </a:cubicBezTo>
                <a:lnTo>
                  <a:pt x="5127117" y="157759"/>
                </a:lnTo>
                <a:lnTo>
                  <a:pt x="5051044" y="157759"/>
                </a:lnTo>
                <a:lnTo>
                  <a:pt x="5051044" y="149987"/>
                </a:lnTo>
                <a:cubicBezTo>
                  <a:pt x="5053330" y="149784"/>
                  <a:pt x="5055997" y="149453"/>
                  <a:pt x="5059299" y="148996"/>
                </a:cubicBezTo>
                <a:cubicBezTo>
                  <a:pt x="5062601" y="148539"/>
                  <a:pt x="5064760" y="148031"/>
                  <a:pt x="5066030" y="147498"/>
                </a:cubicBezTo>
                <a:cubicBezTo>
                  <a:pt x="5068443" y="146507"/>
                  <a:pt x="5070221" y="145148"/>
                  <a:pt x="5071237" y="143434"/>
                </a:cubicBezTo>
                <a:cubicBezTo>
                  <a:pt x="5072253" y="141706"/>
                  <a:pt x="5072761" y="139509"/>
                  <a:pt x="5072761" y="136855"/>
                </a:cubicBezTo>
                <a:lnTo>
                  <a:pt x="5072761" y="31369"/>
                </a:lnTo>
                <a:lnTo>
                  <a:pt x="5024501" y="155473"/>
                </a:lnTo>
                <a:lnTo>
                  <a:pt x="5012055" y="155473"/>
                </a:lnTo>
                <a:cubicBezTo>
                  <a:pt x="5011420" y="153276"/>
                  <a:pt x="5010023" y="148933"/>
                  <a:pt x="5007610" y="142430"/>
                </a:cubicBezTo>
                <a:cubicBezTo>
                  <a:pt x="5005324" y="135928"/>
                  <a:pt x="5003419" y="130721"/>
                  <a:pt x="5001895" y="126746"/>
                </a:cubicBezTo>
                <a:lnTo>
                  <a:pt x="4966462" y="29845"/>
                </a:lnTo>
                <a:lnTo>
                  <a:pt x="4966462" y="115697"/>
                </a:lnTo>
                <a:cubicBezTo>
                  <a:pt x="4966462" y="123952"/>
                  <a:pt x="4966970" y="130137"/>
                  <a:pt x="4967986" y="134417"/>
                </a:cubicBezTo>
                <a:cubicBezTo>
                  <a:pt x="4969129" y="138697"/>
                  <a:pt x="4970907" y="141833"/>
                  <a:pt x="4973320" y="143827"/>
                </a:cubicBezTo>
                <a:cubicBezTo>
                  <a:pt x="4974971" y="145212"/>
                  <a:pt x="4977892" y="146545"/>
                  <a:pt x="4982210" y="147802"/>
                </a:cubicBezTo>
                <a:cubicBezTo>
                  <a:pt x="4986401" y="149060"/>
                  <a:pt x="4989449" y="149784"/>
                  <a:pt x="4991100" y="149987"/>
                </a:cubicBezTo>
                <a:lnTo>
                  <a:pt x="4991100" y="157759"/>
                </a:lnTo>
                <a:lnTo>
                  <a:pt x="4930775" y="157759"/>
                </a:lnTo>
                <a:lnTo>
                  <a:pt x="4930775" y="149987"/>
                </a:lnTo>
                <a:cubicBezTo>
                  <a:pt x="4932426" y="149784"/>
                  <a:pt x="4935093" y="149339"/>
                  <a:pt x="4938903" y="148653"/>
                </a:cubicBezTo>
                <a:cubicBezTo>
                  <a:pt x="4942586" y="147942"/>
                  <a:pt x="4945634" y="146736"/>
                  <a:pt x="4948047" y="145008"/>
                </a:cubicBezTo>
                <a:cubicBezTo>
                  <a:pt x="4950587" y="143154"/>
                  <a:pt x="4952365" y="140017"/>
                  <a:pt x="4953381" y="135610"/>
                </a:cubicBezTo>
                <a:cubicBezTo>
                  <a:pt x="4954270" y="131191"/>
                  <a:pt x="4954778" y="124968"/>
                  <a:pt x="4954778" y="116840"/>
                </a:cubicBezTo>
                <a:lnTo>
                  <a:pt x="4954778" y="46863"/>
                </a:lnTo>
                <a:cubicBezTo>
                  <a:pt x="4954778" y="42672"/>
                  <a:pt x="4954143" y="38989"/>
                  <a:pt x="4953127" y="36195"/>
                </a:cubicBezTo>
                <a:cubicBezTo>
                  <a:pt x="4952111" y="33401"/>
                  <a:pt x="4950460" y="31115"/>
                  <a:pt x="4948428" y="29464"/>
                </a:cubicBezTo>
                <a:cubicBezTo>
                  <a:pt x="4945761" y="27432"/>
                  <a:pt x="4943094" y="26162"/>
                  <a:pt x="4940300" y="25527"/>
                </a:cubicBezTo>
                <a:cubicBezTo>
                  <a:pt x="4937506" y="24892"/>
                  <a:pt x="4934712" y="24511"/>
                  <a:pt x="4931918" y="24384"/>
                </a:cubicBezTo>
                <a:close/>
                <a:moveTo>
                  <a:pt x="5525897" y="11303"/>
                </a:moveTo>
                <a:lnTo>
                  <a:pt x="5527294" y="12827"/>
                </a:lnTo>
                <a:lnTo>
                  <a:pt x="5527294" y="61341"/>
                </a:lnTo>
                <a:lnTo>
                  <a:pt x="5527929" y="61341"/>
                </a:lnTo>
                <a:cubicBezTo>
                  <a:pt x="5529961" y="60452"/>
                  <a:pt x="5532628" y="59563"/>
                  <a:pt x="5536184" y="58547"/>
                </a:cubicBezTo>
                <a:cubicBezTo>
                  <a:pt x="5539740" y="57658"/>
                  <a:pt x="5543042" y="57150"/>
                  <a:pt x="5546090" y="57150"/>
                </a:cubicBezTo>
                <a:cubicBezTo>
                  <a:pt x="5560313" y="57150"/>
                  <a:pt x="5571617" y="61722"/>
                  <a:pt x="5580125" y="70993"/>
                </a:cubicBezTo>
                <a:cubicBezTo>
                  <a:pt x="5588635" y="80137"/>
                  <a:pt x="5592953" y="92456"/>
                  <a:pt x="5592953" y="107823"/>
                </a:cubicBezTo>
                <a:cubicBezTo>
                  <a:pt x="5592953" y="122936"/>
                  <a:pt x="5588635" y="135229"/>
                  <a:pt x="5580125" y="144920"/>
                </a:cubicBezTo>
                <a:cubicBezTo>
                  <a:pt x="5571490" y="154597"/>
                  <a:pt x="5560187" y="159436"/>
                  <a:pt x="5546090" y="159436"/>
                </a:cubicBezTo>
                <a:cubicBezTo>
                  <a:pt x="5542280" y="159436"/>
                  <a:pt x="5538850" y="158915"/>
                  <a:pt x="5535549" y="157861"/>
                </a:cubicBezTo>
                <a:cubicBezTo>
                  <a:pt x="5532374" y="156781"/>
                  <a:pt x="5529834" y="155829"/>
                  <a:pt x="5527929" y="154965"/>
                </a:cubicBezTo>
                <a:lnTo>
                  <a:pt x="5527294" y="154965"/>
                </a:lnTo>
                <a:lnTo>
                  <a:pt x="5527294" y="183121"/>
                </a:lnTo>
                <a:cubicBezTo>
                  <a:pt x="5527294" y="185445"/>
                  <a:pt x="5527675" y="187464"/>
                  <a:pt x="5528563" y="189192"/>
                </a:cubicBezTo>
                <a:cubicBezTo>
                  <a:pt x="5529325" y="190906"/>
                  <a:pt x="5530850" y="192075"/>
                  <a:pt x="5532882" y="192672"/>
                </a:cubicBezTo>
                <a:cubicBezTo>
                  <a:pt x="5534533" y="193141"/>
                  <a:pt x="5536437" y="193535"/>
                  <a:pt x="5538597" y="193878"/>
                </a:cubicBezTo>
                <a:cubicBezTo>
                  <a:pt x="5540883" y="194208"/>
                  <a:pt x="5543169" y="194437"/>
                  <a:pt x="5545455" y="194564"/>
                </a:cubicBezTo>
                <a:lnTo>
                  <a:pt x="5545455" y="201930"/>
                </a:lnTo>
                <a:lnTo>
                  <a:pt x="5477383" y="201930"/>
                </a:lnTo>
                <a:lnTo>
                  <a:pt x="5477383" y="194564"/>
                </a:lnTo>
                <a:cubicBezTo>
                  <a:pt x="5479034" y="194437"/>
                  <a:pt x="5481193" y="194183"/>
                  <a:pt x="5483987" y="193827"/>
                </a:cubicBezTo>
                <a:cubicBezTo>
                  <a:pt x="5486654" y="193446"/>
                  <a:pt x="5488559" y="193065"/>
                  <a:pt x="5489829" y="192672"/>
                </a:cubicBezTo>
                <a:cubicBezTo>
                  <a:pt x="5491987" y="191948"/>
                  <a:pt x="5493385" y="190716"/>
                  <a:pt x="5494147" y="189001"/>
                </a:cubicBezTo>
                <a:cubicBezTo>
                  <a:pt x="5494909" y="187274"/>
                  <a:pt x="5495290" y="185242"/>
                  <a:pt x="5495290" y="182918"/>
                </a:cubicBezTo>
                <a:lnTo>
                  <a:pt x="5495290" y="154965"/>
                </a:lnTo>
                <a:lnTo>
                  <a:pt x="5494655" y="154965"/>
                </a:lnTo>
                <a:cubicBezTo>
                  <a:pt x="5491861" y="156159"/>
                  <a:pt x="5489194" y="157200"/>
                  <a:pt x="5486654" y="158102"/>
                </a:cubicBezTo>
                <a:cubicBezTo>
                  <a:pt x="5484113" y="158991"/>
                  <a:pt x="5480685" y="159436"/>
                  <a:pt x="5476494" y="159436"/>
                </a:cubicBezTo>
                <a:cubicBezTo>
                  <a:pt x="5462524" y="159436"/>
                  <a:pt x="5451221" y="154749"/>
                  <a:pt x="5442585" y="145364"/>
                </a:cubicBezTo>
                <a:cubicBezTo>
                  <a:pt x="5433949" y="135966"/>
                  <a:pt x="5429631" y="123698"/>
                  <a:pt x="5429631" y="108585"/>
                </a:cubicBezTo>
                <a:cubicBezTo>
                  <a:pt x="5429631" y="93345"/>
                  <a:pt x="5433949" y="80899"/>
                  <a:pt x="5442585" y="71374"/>
                </a:cubicBezTo>
                <a:cubicBezTo>
                  <a:pt x="5451221" y="61849"/>
                  <a:pt x="5462524" y="57150"/>
                  <a:pt x="5476494" y="57150"/>
                </a:cubicBezTo>
                <a:cubicBezTo>
                  <a:pt x="5480304" y="57150"/>
                  <a:pt x="5483733" y="57531"/>
                  <a:pt x="5486654" y="58420"/>
                </a:cubicBezTo>
                <a:cubicBezTo>
                  <a:pt x="5489575" y="59309"/>
                  <a:pt x="5492242" y="60325"/>
                  <a:pt x="5494655" y="61341"/>
                </a:cubicBezTo>
                <a:lnTo>
                  <a:pt x="5495290" y="61341"/>
                </a:lnTo>
                <a:lnTo>
                  <a:pt x="5495290" y="36195"/>
                </a:lnTo>
                <a:cubicBezTo>
                  <a:pt x="5495290" y="33909"/>
                  <a:pt x="5494782" y="31623"/>
                  <a:pt x="5493766" y="29337"/>
                </a:cubicBezTo>
                <a:cubicBezTo>
                  <a:pt x="5492750" y="27051"/>
                  <a:pt x="5491353" y="25400"/>
                  <a:pt x="5489575" y="24130"/>
                </a:cubicBezTo>
                <a:cubicBezTo>
                  <a:pt x="5488305" y="23368"/>
                  <a:pt x="5486526" y="22733"/>
                  <a:pt x="5483987" y="22225"/>
                </a:cubicBezTo>
                <a:cubicBezTo>
                  <a:pt x="5481447" y="21590"/>
                  <a:pt x="5479161" y="21336"/>
                  <a:pt x="5477129" y="21209"/>
                </a:cubicBezTo>
                <a:lnTo>
                  <a:pt x="5477129" y="13843"/>
                </a:lnTo>
                <a:close/>
                <a:moveTo>
                  <a:pt x="77876" y="5334"/>
                </a:moveTo>
                <a:lnTo>
                  <a:pt x="77876" y="14224"/>
                </a:lnTo>
                <a:cubicBezTo>
                  <a:pt x="65405" y="16510"/>
                  <a:pt x="55841" y="24638"/>
                  <a:pt x="49174" y="38481"/>
                </a:cubicBezTo>
                <a:cubicBezTo>
                  <a:pt x="42506" y="52324"/>
                  <a:pt x="39179" y="72136"/>
                  <a:pt x="39179" y="97917"/>
                </a:cubicBezTo>
                <a:cubicBezTo>
                  <a:pt x="39179" y="123571"/>
                  <a:pt x="42506" y="143383"/>
                  <a:pt x="49174" y="157200"/>
                </a:cubicBezTo>
                <a:cubicBezTo>
                  <a:pt x="55841" y="171031"/>
                  <a:pt x="65405" y="179108"/>
                  <a:pt x="77876" y="181432"/>
                </a:cubicBezTo>
                <a:lnTo>
                  <a:pt x="77876" y="190386"/>
                </a:lnTo>
                <a:cubicBezTo>
                  <a:pt x="68834" y="189192"/>
                  <a:pt x="59982" y="186512"/>
                  <a:pt x="51295" y="182334"/>
                </a:cubicBezTo>
                <a:cubicBezTo>
                  <a:pt x="42621" y="178143"/>
                  <a:pt x="34886" y="172288"/>
                  <a:pt x="28092" y="164706"/>
                </a:cubicBezTo>
                <a:cubicBezTo>
                  <a:pt x="21234" y="157150"/>
                  <a:pt x="15722" y="147841"/>
                  <a:pt x="11569" y="136804"/>
                </a:cubicBezTo>
                <a:cubicBezTo>
                  <a:pt x="7404" y="125730"/>
                  <a:pt x="5334" y="112776"/>
                  <a:pt x="5334" y="97917"/>
                </a:cubicBezTo>
                <a:cubicBezTo>
                  <a:pt x="5334" y="82931"/>
                  <a:pt x="7404" y="69977"/>
                  <a:pt x="11569" y="58928"/>
                </a:cubicBezTo>
                <a:cubicBezTo>
                  <a:pt x="15722" y="47879"/>
                  <a:pt x="21234" y="38481"/>
                  <a:pt x="28092" y="30988"/>
                </a:cubicBezTo>
                <a:cubicBezTo>
                  <a:pt x="34886" y="23495"/>
                  <a:pt x="42621" y="17653"/>
                  <a:pt x="51295" y="13335"/>
                </a:cubicBezTo>
                <a:cubicBezTo>
                  <a:pt x="59982" y="9144"/>
                  <a:pt x="68834" y="6477"/>
                  <a:pt x="77876" y="5334"/>
                </a:cubicBez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14" name="Image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32048" y="5705856"/>
            <a:ext cx="2318004" cy="202692"/>
          </a:xfrm>
          <a:prstGeom prst="rect">
            <a:avLst/>
          </a:prstGeom>
        </p:spPr>
      </p:pic>
      <p:sp>
        <p:nvSpPr>
          <p:cNvPr id="25" name="object 7"/>
          <p:cNvSpPr/>
          <p:nvPr/>
        </p:nvSpPr>
        <p:spPr>
          <a:xfrm>
            <a:off x="3439668" y="5715000"/>
            <a:ext cx="2304288" cy="187452"/>
          </a:xfrm>
          <a:custGeom>
            <a:avLst/>
            <a:gdLst/>
            <a:ahLst/>
            <a:cxnLst/>
            <a:rect l="l" t="t" r="r" b="b"/>
            <a:pathLst>
              <a:path w="2304288" h="187452">
                <a:moveTo>
                  <a:pt x="1655572" y="119939"/>
                </a:moveTo>
                <a:lnTo>
                  <a:pt x="1736217" y="119939"/>
                </a:lnTo>
                <a:lnTo>
                  <a:pt x="1736217" y="130975"/>
                </a:lnTo>
                <a:lnTo>
                  <a:pt x="1655572" y="130975"/>
                </a:lnTo>
                <a:close/>
                <a:moveTo>
                  <a:pt x="915670" y="109398"/>
                </a:moveTo>
                <a:cubicBezTo>
                  <a:pt x="921004" y="109398"/>
                  <a:pt x="925576" y="111328"/>
                  <a:pt x="929386" y="115214"/>
                </a:cubicBezTo>
                <a:cubicBezTo>
                  <a:pt x="933323" y="119075"/>
                  <a:pt x="935228" y="123622"/>
                  <a:pt x="935228" y="128803"/>
                </a:cubicBezTo>
                <a:cubicBezTo>
                  <a:pt x="935228" y="133998"/>
                  <a:pt x="933323" y="138506"/>
                  <a:pt x="929386" y="142303"/>
                </a:cubicBezTo>
                <a:cubicBezTo>
                  <a:pt x="925576" y="146113"/>
                  <a:pt x="921004" y="148031"/>
                  <a:pt x="915670" y="148031"/>
                </a:cubicBezTo>
                <a:cubicBezTo>
                  <a:pt x="910336" y="148031"/>
                  <a:pt x="905764" y="146126"/>
                  <a:pt x="901954" y="142354"/>
                </a:cubicBezTo>
                <a:cubicBezTo>
                  <a:pt x="898017" y="138582"/>
                  <a:pt x="896112" y="134061"/>
                  <a:pt x="896112" y="128803"/>
                </a:cubicBezTo>
                <a:cubicBezTo>
                  <a:pt x="896112" y="123558"/>
                  <a:pt x="898017" y="118999"/>
                  <a:pt x="901954" y="115163"/>
                </a:cubicBezTo>
                <a:cubicBezTo>
                  <a:pt x="905764" y="111315"/>
                  <a:pt x="910336" y="109398"/>
                  <a:pt x="915670" y="109398"/>
                </a:cubicBezTo>
                <a:close/>
                <a:moveTo>
                  <a:pt x="575691" y="109398"/>
                </a:moveTo>
                <a:cubicBezTo>
                  <a:pt x="581152" y="109398"/>
                  <a:pt x="585724" y="111328"/>
                  <a:pt x="589534" y="115214"/>
                </a:cubicBezTo>
                <a:cubicBezTo>
                  <a:pt x="593471" y="119075"/>
                  <a:pt x="595376" y="123622"/>
                  <a:pt x="595376" y="128803"/>
                </a:cubicBezTo>
                <a:cubicBezTo>
                  <a:pt x="595376" y="133998"/>
                  <a:pt x="593471" y="138506"/>
                  <a:pt x="589534" y="142303"/>
                </a:cubicBezTo>
                <a:cubicBezTo>
                  <a:pt x="585724" y="146113"/>
                  <a:pt x="581152" y="148031"/>
                  <a:pt x="575691" y="148031"/>
                </a:cubicBezTo>
                <a:cubicBezTo>
                  <a:pt x="570357" y="148031"/>
                  <a:pt x="565785" y="146126"/>
                  <a:pt x="561975" y="142354"/>
                </a:cubicBezTo>
                <a:cubicBezTo>
                  <a:pt x="558038" y="138582"/>
                  <a:pt x="556133" y="134061"/>
                  <a:pt x="556133" y="128803"/>
                </a:cubicBezTo>
                <a:cubicBezTo>
                  <a:pt x="556133" y="123558"/>
                  <a:pt x="558038" y="118999"/>
                  <a:pt x="561975" y="115163"/>
                </a:cubicBezTo>
                <a:cubicBezTo>
                  <a:pt x="565785" y="111315"/>
                  <a:pt x="570357" y="109398"/>
                  <a:pt x="575691" y="109398"/>
                </a:cubicBezTo>
                <a:close/>
                <a:moveTo>
                  <a:pt x="1978533" y="59982"/>
                </a:moveTo>
                <a:lnTo>
                  <a:pt x="1928241" y="123393"/>
                </a:lnTo>
                <a:lnTo>
                  <a:pt x="1978533" y="123393"/>
                </a:lnTo>
                <a:close/>
                <a:moveTo>
                  <a:pt x="62865" y="52527"/>
                </a:moveTo>
                <a:cubicBezTo>
                  <a:pt x="58166" y="52527"/>
                  <a:pt x="54356" y="53822"/>
                  <a:pt x="51562" y="56375"/>
                </a:cubicBezTo>
                <a:cubicBezTo>
                  <a:pt x="48768" y="58940"/>
                  <a:pt x="46609" y="62255"/>
                  <a:pt x="45085" y="66319"/>
                </a:cubicBezTo>
                <a:cubicBezTo>
                  <a:pt x="43688" y="70078"/>
                  <a:pt x="42799" y="74460"/>
                  <a:pt x="42291" y="79489"/>
                </a:cubicBezTo>
                <a:cubicBezTo>
                  <a:pt x="41783" y="84506"/>
                  <a:pt x="41528" y="89751"/>
                  <a:pt x="41528" y="95199"/>
                </a:cubicBezTo>
                <a:cubicBezTo>
                  <a:pt x="41528" y="102362"/>
                  <a:pt x="41656" y="108293"/>
                  <a:pt x="42164" y="112979"/>
                </a:cubicBezTo>
                <a:cubicBezTo>
                  <a:pt x="42672" y="117691"/>
                  <a:pt x="43688" y="122402"/>
                  <a:pt x="45466" y="127140"/>
                </a:cubicBezTo>
                <a:cubicBezTo>
                  <a:pt x="46990" y="131203"/>
                  <a:pt x="49276" y="134417"/>
                  <a:pt x="52070" y="136779"/>
                </a:cubicBezTo>
                <a:cubicBezTo>
                  <a:pt x="54864" y="139154"/>
                  <a:pt x="58547" y="140335"/>
                  <a:pt x="62865" y="140335"/>
                </a:cubicBezTo>
                <a:cubicBezTo>
                  <a:pt x="66802" y="140335"/>
                  <a:pt x="70231" y="139243"/>
                  <a:pt x="73025" y="137033"/>
                </a:cubicBezTo>
                <a:cubicBezTo>
                  <a:pt x="75819" y="134836"/>
                  <a:pt x="78105" y="131597"/>
                  <a:pt x="79756" y="127330"/>
                </a:cubicBezTo>
                <a:cubicBezTo>
                  <a:pt x="81280" y="123647"/>
                  <a:pt x="82296" y="119177"/>
                  <a:pt x="82931" y="113919"/>
                </a:cubicBezTo>
                <a:cubicBezTo>
                  <a:pt x="83693" y="108674"/>
                  <a:pt x="84074" y="102565"/>
                  <a:pt x="84074" y="95593"/>
                </a:cubicBezTo>
                <a:cubicBezTo>
                  <a:pt x="84074" y="90995"/>
                  <a:pt x="83693" y="85750"/>
                  <a:pt x="83058" y="79832"/>
                </a:cubicBezTo>
                <a:cubicBezTo>
                  <a:pt x="82422" y="73927"/>
                  <a:pt x="81407" y="69253"/>
                  <a:pt x="80010" y="65837"/>
                </a:cubicBezTo>
                <a:cubicBezTo>
                  <a:pt x="78485" y="61696"/>
                  <a:pt x="76327" y="58445"/>
                  <a:pt x="73533" y="56083"/>
                </a:cubicBezTo>
                <a:cubicBezTo>
                  <a:pt x="70739" y="53721"/>
                  <a:pt x="67183" y="52527"/>
                  <a:pt x="62865" y="52527"/>
                </a:cubicBezTo>
                <a:close/>
                <a:moveTo>
                  <a:pt x="2167255" y="47409"/>
                </a:moveTo>
                <a:lnTo>
                  <a:pt x="2227453" y="47409"/>
                </a:lnTo>
                <a:lnTo>
                  <a:pt x="2227453" y="54597"/>
                </a:lnTo>
                <a:cubicBezTo>
                  <a:pt x="2225802" y="54800"/>
                  <a:pt x="2224405" y="55042"/>
                  <a:pt x="2223008" y="55346"/>
                </a:cubicBezTo>
                <a:cubicBezTo>
                  <a:pt x="2221738" y="55638"/>
                  <a:pt x="2220341" y="56185"/>
                  <a:pt x="2218817" y="56972"/>
                </a:cubicBezTo>
                <a:cubicBezTo>
                  <a:pt x="2217293" y="57823"/>
                  <a:pt x="2216150" y="59042"/>
                  <a:pt x="2215515" y="60604"/>
                </a:cubicBezTo>
                <a:cubicBezTo>
                  <a:pt x="2214880" y="62192"/>
                  <a:pt x="2214626" y="64059"/>
                  <a:pt x="2214626" y="66230"/>
                </a:cubicBezTo>
                <a:lnTo>
                  <a:pt x="2214626" y="88900"/>
                </a:lnTo>
                <a:lnTo>
                  <a:pt x="2251583" y="88900"/>
                </a:lnTo>
                <a:lnTo>
                  <a:pt x="2251583" y="66230"/>
                </a:lnTo>
                <a:cubicBezTo>
                  <a:pt x="2251583" y="64059"/>
                  <a:pt x="2251329" y="62204"/>
                  <a:pt x="2250694" y="60655"/>
                </a:cubicBezTo>
                <a:cubicBezTo>
                  <a:pt x="2250059" y="59118"/>
                  <a:pt x="2249043" y="57886"/>
                  <a:pt x="2247392" y="56972"/>
                </a:cubicBezTo>
                <a:cubicBezTo>
                  <a:pt x="2246122" y="56248"/>
                  <a:pt x="2244598" y="55715"/>
                  <a:pt x="2243074" y="55385"/>
                </a:cubicBezTo>
                <a:cubicBezTo>
                  <a:pt x="2241423" y="55054"/>
                  <a:pt x="2240026" y="54800"/>
                  <a:pt x="2238756" y="54597"/>
                </a:cubicBezTo>
                <a:lnTo>
                  <a:pt x="2238756" y="47409"/>
                </a:lnTo>
                <a:lnTo>
                  <a:pt x="2298954" y="47409"/>
                </a:lnTo>
                <a:lnTo>
                  <a:pt x="2298954" y="54597"/>
                </a:lnTo>
                <a:cubicBezTo>
                  <a:pt x="2296922" y="54724"/>
                  <a:pt x="2295271" y="54889"/>
                  <a:pt x="2294001" y="55092"/>
                </a:cubicBezTo>
                <a:cubicBezTo>
                  <a:pt x="2292604" y="55296"/>
                  <a:pt x="2291207" y="55626"/>
                  <a:pt x="2289556" y="56083"/>
                </a:cubicBezTo>
                <a:cubicBezTo>
                  <a:pt x="2287651" y="56680"/>
                  <a:pt x="2286254" y="57734"/>
                  <a:pt x="2285365" y="59283"/>
                </a:cubicBezTo>
                <a:cubicBezTo>
                  <a:pt x="2284476" y="60820"/>
                  <a:pt x="2284095" y="62839"/>
                  <a:pt x="2284095" y="65354"/>
                </a:cubicBezTo>
                <a:lnTo>
                  <a:pt x="2284095" y="127241"/>
                </a:lnTo>
                <a:cubicBezTo>
                  <a:pt x="2284095" y="129603"/>
                  <a:pt x="2284476" y="131584"/>
                  <a:pt x="2285238" y="133197"/>
                </a:cubicBezTo>
                <a:cubicBezTo>
                  <a:pt x="2286127" y="134798"/>
                  <a:pt x="2287524" y="135902"/>
                  <a:pt x="2289556" y="136487"/>
                </a:cubicBezTo>
                <a:cubicBezTo>
                  <a:pt x="2291207" y="136944"/>
                  <a:pt x="2292604" y="137274"/>
                  <a:pt x="2293747" y="137477"/>
                </a:cubicBezTo>
                <a:cubicBezTo>
                  <a:pt x="2295017" y="137681"/>
                  <a:pt x="2296668" y="137846"/>
                  <a:pt x="2298954" y="137973"/>
                </a:cubicBezTo>
                <a:lnTo>
                  <a:pt x="2298954" y="145161"/>
                </a:lnTo>
                <a:lnTo>
                  <a:pt x="2238756" y="145161"/>
                </a:lnTo>
                <a:lnTo>
                  <a:pt x="2238756" y="137973"/>
                </a:lnTo>
                <a:cubicBezTo>
                  <a:pt x="2239899" y="137769"/>
                  <a:pt x="2241169" y="137528"/>
                  <a:pt x="2242820" y="137236"/>
                </a:cubicBezTo>
                <a:cubicBezTo>
                  <a:pt x="2244471" y="136931"/>
                  <a:pt x="2245995" y="136385"/>
                  <a:pt x="2247392" y="135610"/>
                </a:cubicBezTo>
                <a:cubicBezTo>
                  <a:pt x="2248916" y="134683"/>
                  <a:pt x="2250059" y="133553"/>
                  <a:pt x="2250694" y="132207"/>
                </a:cubicBezTo>
                <a:cubicBezTo>
                  <a:pt x="2251329" y="130861"/>
                  <a:pt x="2251583" y="128905"/>
                  <a:pt x="2251583" y="126339"/>
                </a:cubicBezTo>
                <a:lnTo>
                  <a:pt x="2251583" y="98069"/>
                </a:lnTo>
                <a:lnTo>
                  <a:pt x="2214626" y="98069"/>
                </a:lnTo>
                <a:lnTo>
                  <a:pt x="2214626" y="126339"/>
                </a:lnTo>
                <a:cubicBezTo>
                  <a:pt x="2214626" y="128638"/>
                  <a:pt x="2214880" y="130543"/>
                  <a:pt x="2215515" y="132054"/>
                </a:cubicBezTo>
                <a:cubicBezTo>
                  <a:pt x="2216277" y="133566"/>
                  <a:pt x="2217293" y="134747"/>
                  <a:pt x="2218817" y="135610"/>
                </a:cubicBezTo>
                <a:cubicBezTo>
                  <a:pt x="2219833" y="136207"/>
                  <a:pt x="2221230" y="136690"/>
                  <a:pt x="2222754" y="137084"/>
                </a:cubicBezTo>
                <a:cubicBezTo>
                  <a:pt x="2224278" y="137477"/>
                  <a:pt x="2225802" y="137769"/>
                  <a:pt x="2227453" y="137973"/>
                </a:cubicBezTo>
                <a:lnTo>
                  <a:pt x="2227453" y="145161"/>
                </a:lnTo>
                <a:lnTo>
                  <a:pt x="2167255" y="145161"/>
                </a:lnTo>
                <a:lnTo>
                  <a:pt x="2167255" y="137973"/>
                </a:lnTo>
                <a:cubicBezTo>
                  <a:pt x="2168906" y="137846"/>
                  <a:pt x="2170557" y="137655"/>
                  <a:pt x="2172208" y="137426"/>
                </a:cubicBezTo>
                <a:cubicBezTo>
                  <a:pt x="2173986" y="137198"/>
                  <a:pt x="2175383" y="136880"/>
                  <a:pt x="2176526" y="136487"/>
                </a:cubicBezTo>
                <a:cubicBezTo>
                  <a:pt x="2178685" y="135776"/>
                  <a:pt x="2180082" y="134658"/>
                  <a:pt x="2180971" y="133147"/>
                </a:cubicBezTo>
                <a:cubicBezTo>
                  <a:pt x="2181733" y="131635"/>
                  <a:pt x="2182114" y="129667"/>
                  <a:pt x="2182114" y="127241"/>
                </a:cubicBezTo>
                <a:lnTo>
                  <a:pt x="2182114" y="65354"/>
                </a:lnTo>
                <a:cubicBezTo>
                  <a:pt x="2182114" y="63043"/>
                  <a:pt x="2181733" y="61087"/>
                  <a:pt x="2180844" y="59487"/>
                </a:cubicBezTo>
                <a:cubicBezTo>
                  <a:pt x="2180082" y="57874"/>
                  <a:pt x="2178558" y="56743"/>
                  <a:pt x="2176526" y="56083"/>
                </a:cubicBezTo>
                <a:cubicBezTo>
                  <a:pt x="2174875" y="55550"/>
                  <a:pt x="2173224" y="55207"/>
                  <a:pt x="2171827" y="55042"/>
                </a:cubicBezTo>
                <a:cubicBezTo>
                  <a:pt x="2170303" y="54877"/>
                  <a:pt x="2168906" y="54724"/>
                  <a:pt x="2167255" y="54597"/>
                </a:cubicBezTo>
                <a:close/>
                <a:moveTo>
                  <a:pt x="129285" y="47409"/>
                </a:moveTo>
                <a:lnTo>
                  <a:pt x="237109" y="47409"/>
                </a:lnTo>
                <a:lnTo>
                  <a:pt x="237109" y="82093"/>
                </a:lnTo>
                <a:lnTo>
                  <a:pt x="230632" y="82093"/>
                </a:lnTo>
                <a:cubicBezTo>
                  <a:pt x="230124" y="80442"/>
                  <a:pt x="229235" y="78321"/>
                  <a:pt x="228091" y="75692"/>
                </a:cubicBezTo>
                <a:cubicBezTo>
                  <a:pt x="226822" y="73063"/>
                  <a:pt x="225297" y="70332"/>
                  <a:pt x="223520" y="67513"/>
                </a:cubicBezTo>
                <a:cubicBezTo>
                  <a:pt x="221869" y="64821"/>
                  <a:pt x="219964" y="62420"/>
                  <a:pt x="217805" y="60312"/>
                </a:cubicBezTo>
                <a:cubicBezTo>
                  <a:pt x="215646" y="58217"/>
                  <a:pt x="213360" y="57023"/>
                  <a:pt x="211074" y="56782"/>
                </a:cubicBezTo>
                <a:cubicBezTo>
                  <a:pt x="209296" y="56578"/>
                  <a:pt x="207518" y="56451"/>
                  <a:pt x="205740" y="56375"/>
                </a:cubicBezTo>
                <a:cubicBezTo>
                  <a:pt x="204089" y="56312"/>
                  <a:pt x="201930" y="56286"/>
                  <a:pt x="199390" y="56286"/>
                </a:cubicBezTo>
                <a:lnTo>
                  <a:pt x="199390" y="127140"/>
                </a:lnTo>
                <a:cubicBezTo>
                  <a:pt x="199390" y="129502"/>
                  <a:pt x="199771" y="131483"/>
                  <a:pt x="200660" y="133096"/>
                </a:cubicBezTo>
                <a:cubicBezTo>
                  <a:pt x="201422" y="134696"/>
                  <a:pt x="202946" y="135801"/>
                  <a:pt x="204978" y="136385"/>
                </a:cubicBezTo>
                <a:cubicBezTo>
                  <a:pt x="206502" y="136855"/>
                  <a:pt x="208026" y="137198"/>
                  <a:pt x="209550" y="137426"/>
                </a:cubicBezTo>
                <a:cubicBezTo>
                  <a:pt x="210947" y="137655"/>
                  <a:pt x="212725" y="137846"/>
                  <a:pt x="215010" y="137973"/>
                </a:cubicBezTo>
                <a:lnTo>
                  <a:pt x="215010" y="145161"/>
                </a:lnTo>
                <a:lnTo>
                  <a:pt x="151384" y="145161"/>
                </a:lnTo>
                <a:lnTo>
                  <a:pt x="151384" y="137973"/>
                </a:lnTo>
                <a:cubicBezTo>
                  <a:pt x="153035" y="137846"/>
                  <a:pt x="154813" y="137642"/>
                  <a:pt x="156718" y="137376"/>
                </a:cubicBezTo>
                <a:cubicBezTo>
                  <a:pt x="158622" y="137109"/>
                  <a:pt x="160274" y="136779"/>
                  <a:pt x="161416" y="136385"/>
                </a:cubicBezTo>
                <a:cubicBezTo>
                  <a:pt x="163576" y="135674"/>
                  <a:pt x="164972" y="134556"/>
                  <a:pt x="165735" y="133045"/>
                </a:cubicBezTo>
                <a:cubicBezTo>
                  <a:pt x="166497" y="131534"/>
                  <a:pt x="167005" y="129565"/>
                  <a:pt x="167005" y="127140"/>
                </a:cubicBezTo>
                <a:lnTo>
                  <a:pt x="167005" y="56286"/>
                </a:lnTo>
                <a:cubicBezTo>
                  <a:pt x="163957" y="56286"/>
                  <a:pt x="161797" y="56312"/>
                  <a:pt x="160274" y="56375"/>
                </a:cubicBezTo>
                <a:cubicBezTo>
                  <a:pt x="158877" y="56451"/>
                  <a:pt x="157226" y="56578"/>
                  <a:pt x="155321" y="56782"/>
                </a:cubicBezTo>
                <a:cubicBezTo>
                  <a:pt x="153035" y="56972"/>
                  <a:pt x="150876" y="58153"/>
                  <a:pt x="148590" y="60312"/>
                </a:cubicBezTo>
                <a:cubicBezTo>
                  <a:pt x="146431" y="62496"/>
                  <a:pt x="144526" y="64884"/>
                  <a:pt x="142747" y="67513"/>
                </a:cubicBezTo>
                <a:cubicBezTo>
                  <a:pt x="140970" y="70269"/>
                  <a:pt x="139572" y="73063"/>
                  <a:pt x="138303" y="75882"/>
                </a:cubicBezTo>
                <a:cubicBezTo>
                  <a:pt x="137033" y="78714"/>
                  <a:pt x="136144" y="80772"/>
                  <a:pt x="135635" y="82093"/>
                </a:cubicBezTo>
                <a:lnTo>
                  <a:pt x="129285" y="82093"/>
                </a:lnTo>
                <a:close/>
                <a:moveTo>
                  <a:pt x="1147064" y="44551"/>
                </a:moveTo>
                <a:cubicBezTo>
                  <a:pt x="1142619" y="44551"/>
                  <a:pt x="1138809" y="45745"/>
                  <a:pt x="1135761" y="48158"/>
                </a:cubicBezTo>
                <a:cubicBezTo>
                  <a:pt x="1132713" y="50546"/>
                  <a:pt x="1130300" y="53937"/>
                  <a:pt x="1128395" y="58344"/>
                </a:cubicBezTo>
                <a:cubicBezTo>
                  <a:pt x="1126617" y="62357"/>
                  <a:pt x="1125347" y="67272"/>
                  <a:pt x="1124585" y="73076"/>
                </a:cubicBezTo>
                <a:cubicBezTo>
                  <a:pt x="1123823" y="78892"/>
                  <a:pt x="1123442" y="85280"/>
                  <a:pt x="1123442" y="92253"/>
                </a:cubicBezTo>
                <a:cubicBezTo>
                  <a:pt x="1123442" y="99542"/>
                  <a:pt x="1123823" y="105753"/>
                  <a:pt x="1124458" y="110871"/>
                </a:cubicBezTo>
                <a:cubicBezTo>
                  <a:pt x="1125093" y="115989"/>
                  <a:pt x="1126363" y="120929"/>
                  <a:pt x="1128268" y="125654"/>
                </a:cubicBezTo>
                <a:cubicBezTo>
                  <a:pt x="1129919" y="129934"/>
                  <a:pt x="1132332" y="133362"/>
                  <a:pt x="1135380" y="136004"/>
                </a:cubicBezTo>
                <a:cubicBezTo>
                  <a:pt x="1138555" y="138633"/>
                  <a:pt x="1142365" y="139941"/>
                  <a:pt x="1146810" y="139941"/>
                </a:cubicBezTo>
                <a:cubicBezTo>
                  <a:pt x="1151128" y="139941"/>
                  <a:pt x="1154811" y="138760"/>
                  <a:pt x="1157859" y="136385"/>
                </a:cubicBezTo>
                <a:cubicBezTo>
                  <a:pt x="1160907" y="134023"/>
                  <a:pt x="1163447" y="130810"/>
                  <a:pt x="1165225" y="126746"/>
                </a:cubicBezTo>
                <a:cubicBezTo>
                  <a:pt x="1167130" y="122326"/>
                  <a:pt x="1168527" y="117424"/>
                  <a:pt x="1169289" y="112014"/>
                </a:cubicBezTo>
                <a:cubicBezTo>
                  <a:pt x="1170178" y="106591"/>
                  <a:pt x="1170559" y="100000"/>
                  <a:pt x="1170559" y="92253"/>
                </a:cubicBezTo>
                <a:cubicBezTo>
                  <a:pt x="1170559" y="85280"/>
                  <a:pt x="1170178" y="79007"/>
                  <a:pt x="1169416" y="73431"/>
                </a:cubicBezTo>
                <a:cubicBezTo>
                  <a:pt x="1168654" y="67843"/>
                  <a:pt x="1167384" y="62877"/>
                  <a:pt x="1165606" y="58547"/>
                </a:cubicBezTo>
                <a:cubicBezTo>
                  <a:pt x="1163701" y="54076"/>
                  <a:pt x="1161288" y="50635"/>
                  <a:pt x="1158240" y="48196"/>
                </a:cubicBezTo>
                <a:cubicBezTo>
                  <a:pt x="1155192" y="45758"/>
                  <a:pt x="1151509" y="44551"/>
                  <a:pt x="1147064" y="44551"/>
                </a:cubicBezTo>
                <a:close/>
                <a:moveTo>
                  <a:pt x="815975" y="44551"/>
                </a:moveTo>
                <a:cubicBezTo>
                  <a:pt x="810133" y="44551"/>
                  <a:pt x="805434" y="47739"/>
                  <a:pt x="801751" y="54102"/>
                </a:cubicBezTo>
                <a:cubicBezTo>
                  <a:pt x="798068" y="60477"/>
                  <a:pt x="796290" y="69672"/>
                  <a:pt x="796290" y="81699"/>
                </a:cubicBezTo>
                <a:cubicBezTo>
                  <a:pt x="796290" y="92215"/>
                  <a:pt x="798068" y="100596"/>
                  <a:pt x="801878" y="106832"/>
                </a:cubicBezTo>
                <a:cubicBezTo>
                  <a:pt x="805561" y="113068"/>
                  <a:pt x="810514" y="116192"/>
                  <a:pt x="816483" y="116192"/>
                </a:cubicBezTo>
                <a:cubicBezTo>
                  <a:pt x="820293" y="116192"/>
                  <a:pt x="823849" y="115443"/>
                  <a:pt x="827151" y="113919"/>
                </a:cubicBezTo>
                <a:cubicBezTo>
                  <a:pt x="830326" y="112420"/>
                  <a:pt x="833374" y="109601"/>
                  <a:pt x="836168" y="105448"/>
                </a:cubicBezTo>
                <a:cubicBezTo>
                  <a:pt x="836168" y="105118"/>
                  <a:pt x="836168" y="104546"/>
                  <a:pt x="836168" y="103733"/>
                </a:cubicBezTo>
                <a:cubicBezTo>
                  <a:pt x="836295" y="102908"/>
                  <a:pt x="836295" y="101841"/>
                  <a:pt x="836295" y="100533"/>
                </a:cubicBezTo>
                <a:cubicBezTo>
                  <a:pt x="836295" y="99606"/>
                  <a:pt x="836295" y="98488"/>
                  <a:pt x="836422" y="97180"/>
                </a:cubicBezTo>
                <a:cubicBezTo>
                  <a:pt x="836422" y="95859"/>
                  <a:pt x="836549" y="94577"/>
                  <a:pt x="836549" y="93332"/>
                </a:cubicBezTo>
                <a:cubicBezTo>
                  <a:pt x="836549" y="77559"/>
                  <a:pt x="834644" y="65494"/>
                  <a:pt x="830834" y="57112"/>
                </a:cubicBezTo>
                <a:cubicBezTo>
                  <a:pt x="827024" y="48730"/>
                  <a:pt x="822071" y="44551"/>
                  <a:pt x="815975" y="44551"/>
                </a:cubicBezTo>
                <a:close/>
                <a:moveTo>
                  <a:pt x="680720" y="44551"/>
                </a:moveTo>
                <a:cubicBezTo>
                  <a:pt x="676275" y="44551"/>
                  <a:pt x="672465" y="45745"/>
                  <a:pt x="669416" y="48158"/>
                </a:cubicBezTo>
                <a:cubicBezTo>
                  <a:pt x="666369" y="50546"/>
                  <a:pt x="663956" y="53937"/>
                  <a:pt x="662051" y="58344"/>
                </a:cubicBezTo>
                <a:cubicBezTo>
                  <a:pt x="660272" y="62357"/>
                  <a:pt x="659003" y="67272"/>
                  <a:pt x="658241" y="73076"/>
                </a:cubicBezTo>
                <a:cubicBezTo>
                  <a:pt x="657478" y="78892"/>
                  <a:pt x="657097" y="85280"/>
                  <a:pt x="657097" y="92253"/>
                </a:cubicBezTo>
                <a:cubicBezTo>
                  <a:pt x="657097" y="99542"/>
                  <a:pt x="657478" y="105753"/>
                  <a:pt x="658114" y="110871"/>
                </a:cubicBezTo>
                <a:cubicBezTo>
                  <a:pt x="658749" y="115989"/>
                  <a:pt x="660019" y="120929"/>
                  <a:pt x="661924" y="125654"/>
                </a:cubicBezTo>
                <a:cubicBezTo>
                  <a:pt x="663575" y="129934"/>
                  <a:pt x="665988" y="133362"/>
                  <a:pt x="669035" y="136004"/>
                </a:cubicBezTo>
                <a:cubicBezTo>
                  <a:pt x="672210" y="138633"/>
                  <a:pt x="676021" y="139941"/>
                  <a:pt x="680466" y="139941"/>
                </a:cubicBezTo>
                <a:cubicBezTo>
                  <a:pt x="684784" y="139941"/>
                  <a:pt x="688466" y="138760"/>
                  <a:pt x="691515" y="136385"/>
                </a:cubicBezTo>
                <a:cubicBezTo>
                  <a:pt x="694563" y="134023"/>
                  <a:pt x="697103" y="130810"/>
                  <a:pt x="698881" y="126746"/>
                </a:cubicBezTo>
                <a:cubicBezTo>
                  <a:pt x="700785" y="122326"/>
                  <a:pt x="702183" y="117424"/>
                  <a:pt x="702945" y="112014"/>
                </a:cubicBezTo>
                <a:cubicBezTo>
                  <a:pt x="703834" y="106591"/>
                  <a:pt x="704215" y="100000"/>
                  <a:pt x="704215" y="92253"/>
                </a:cubicBezTo>
                <a:cubicBezTo>
                  <a:pt x="704215" y="85280"/>
                  <a:pt x="703834" y="79007"/>
                  <a:pt x="703072" y="73431"/>
                </a:cubicBezTo>
                <a:cubicBezTo>
                  <a:pt x="702310" y="67843"/>
                  <a:pt x="701040" y="62877"/>
                  <a:pt x="699262" y="58547"/>
                </a:cubicBezTo>
                <a:cubicBezTo>
                  <a:pt x="697357" y="54076"/>
                  <a:pt x="694944" y="50635"/>
                  <a:pt x="691896" y="48196"/>
                </a:cubicBezTo>
                <a:cubicBezTo>
                  <a:pt x="688847" y="45758"/>
                  <a:pt x="685165" y="44551"/>
                  <a:pt x="680720" y="44551"/>
                </a:cubicBezTo>
                <a:close/>
                <a:moveTo>
                  <a:pt x="62610" y="44551"/>
                </a:moveTo>
                <a:cubicBezTo>
                  <a:pt x="71882" y="44551"/>
                  <a:pt x="80010" y="45809"/>
                  <a:pt x="86995" y="48336"/>
                </a:cubicBezTo>
                <a:cubicBezTo>
                  <a:pt x="94107" y="50876"/>
                  <a:pt x="100076" y="54432"/>
                  <a:pt x="105156" y="59042"/>
                </a:cubicBezTo>
                <a:cubicBezTo>
                  <a:pt x="109982" y="63563"/>
                  <a:pt x="113665" y="68986"/>
                  <a:pt x="116332" y="75298"/>
                </a:cubicBezTo>
                <a:cubicBezTo>
                  <a:pt x="118872" y="81597"/>
                  <a:pt x="120141" y="88443"/>
                  <a:pt x="120141" y="95796"/>
                </a:cubicBezTo>
                <a:cubicBezTo>
                  <a:pt x="120141" y="103086"/>
                  <a:pt x="118872" y="109956"/>
                  <a:pt x="116332" y="116433"/>
                </a:cubicBezTo>
                <a:cubicBezTo>
                  <a:pt x="113791" y="122910"/>
                  <a:pt x="110109" y="128448"/>
                  <a:pt x="105156" y="133045"/>
                </a:cubicBezTo>
                <a:cubicBezTo>
                  <a:pt x="99949" y="137973"/>
                  <a:pt x="93726" y="141757"/>
                  <a:pt x="86487" y="144386"/>
                </a:cubicBezTo>
                <a:cubicBezTo>
                  <a:pt x="79375" y="147002"/>
                  <a:pt x="71120" y="148310"/>
                  <a:pt x="61722" y="148310"/>
                </a:cubicBezTo>
                <a:cubicBezTo>
                  <a:pt x="53721" y="148310"/>
                  <a:pt x="46355" y="147167"/>
                  <a:pt x="39497" y="144869"/>
                </a:cubicBezTo>
                <a:cubicBezTo>
                  <a:pt x="32766" y="142570"/>
                  <a:pt x="26797" y="139128"/>
                  <a:pt x="21590" y="134518"/>
                </a:cubicBezTo>
                <a:cubicBezTo>
                  <a:pt x="16510" y="130124"/>
                  <a:pt x="12572" y="124676"/>
                  <a:pt x="9652" y="118211"/>
                </a:cubicBezTo>
                <a:cubicBezTo>
                  <a:pt x="6858" y="111747"/>
                  <a:pt x="5334" y="104495"/>
                  <a:pt x="5334" y="96482"/>
                </a:cubicBezTo>
                <a:cubicBezTo>
                  <a:pt x="5334" y="88608"/>
                  <a:pt x="6603" y="81585"/>
                  <a:pt x="9144" y="75438"/>
                </a:cubicBezTo>
                <a:cubicBezTo>
                  <a:pt x="11684" y="69304"/>
                  <a:pt x="15494" y="63830"/>
                  <a:pt x="20574" y="59042"/>
                </a:cubicBezTo>
                <a:cubicBezTo>
                  <a:pt x="25527" y="54432"/>
                  <a:pt x="31496" y="50876"/>
                  <a:pt x="38608" y="48336"/>
                </a:cubicBezTo>
                <a:cubicBezTo>
                  <a:pt x="45847" y="45809"/>
                  <a:pt x="53847" y="44551"/>
                  <a:pt x="62610" y="44551"/>
                </a:cubicBezTo>
                <a:close/>
                <a:moveTo>
                  <a:pt x="2064004" y="39040"/>
                </a:moveTo>
                <a:lnTo>
                  <a:pt x="2147570" y="39040"/>
                </a:lnTo>
                <a:lnTo>
                  <a:pt x="2147570" y="66230"/>
                </a:lnTo>
                <a:lnTo>
                  <a:pt x="2071116" y="66230"/>
                </a:lnTo>
                <a:lnTo>
                  <a:pt x="2067052" y="98742"/>
                </a:lnTo>
                <a:cubicBezTo>
                  <a:pt x="2070608" y="96520"/>
                  <a:pt x="2075180" y="94386"/>
                  <a:pt x="2080768" y="92342"/>
                </a:cubicBezTo>
                <a:cubicBezTo>
                  <a:pt x="2086356" y="90310"/>
                  <a:pt x="2092960" y="89293"/>
                  <a:pt x="2100580" y="89293"/>
                </a:cubicBezTo>
                <a:cubicBezTo>
                  <a:pt x="2106422" y="89293"/>
                  <a:pt x="2112264" y="89929"/>
                  <a:pt x="2117979" y="91211"/>
                </a:cubicBezTo>
                <a:cubicBezTo>
                  <a:pt x="2123694" y="92494"/>
                  <a:pt x="2129155" y="94907"/>
                  <a:pt x="2134616" y="98450"/>
                </a:cubicBezTo>
                <a:cubicBezTo>
                  <a:pt x="2139569" y="101740"/>
                  <a:pt x="2143760" y="106159"/>
                  <a:pt x="2147062" y="111709"/>
                </a:cubicBezTo>
                <a:cubicBezTo>
                  <a:pt x="2150491" y="117259"/>
                  <a:pt x="2152142" y="124142"/>
                  <a:pt x="2152142" y="132359"/>
                </a:cubicBezTo>
                <a:cubicBezTo>
                  <a:pt x="2152142" y="146812"/>
                  <a:pt x="2146554" y="158623"/>
                  <a:pt x="2135251" y="167779"/>
                </a:cubicBezTo>
                <a:cubicBezTo>
                  <a:pt x="2123948" y="176949"/>
                  <a:pt x="2109597" y="181521"/>
                  <a:pt x="2092198" y="181521"/>
                </a:cubicBezTo>
                <a:cubicBezTo>
                  <a:pt x="2078609" y="181521"/>
                  <a:pt x="2067306" y="178638"/>
                  <a:pt x="2058289" y="172859"/>
                </a:cubicBezTo>
                <a:cubicBezTo>
                  <a:pt x="2049272" y="167068"/>
                  <a:pt x="2044700" y="160236"/>
                  <a:pt x="2044700" y="152362"/>
                </a:cubicBezTo>
                <a:cubicBezTo>
                  <a:pt x="2044700" y="147701"/>
                  <a:pt x="2046224" y="143751"/>
                  <a:pt x="2049272" y="140538"/>
                </a:cubicBezTo>
                <a:cubicBezTo>
                  <a:pt x="2052193" y="137312"/>
                  <a:pt x="2056257" y="135712"/>
                  <a:pt x="2061337" y="135712"/>
                </a:cubicBezTo>
                <a:cubicBezTo>
                  <a:pt x="2066544" y="135712"/>
                  <a:pt x="2070735" y="137096"/>
                  <a:pt x="2074037" y="139890"/>
                </a:cubicBezTo>
                <a:cubicBezTo>
                  <a:pt x="2077466" y="142684"/>
                  <a:pt x="2079117" y="146418"/>
                  <a:pt x="2079117" y="151079"/>
                </a:cubicBezTo>
                <a:cubicBezTo>
                  <a:pt x="2079117" y="154356"/>
                  <a:pt x="2078482" y="157937"/>
                  <a:pt x="2077466" y="161823"/>
                </a:cubicBezTo>
                <a:cubicBezTo>
                  <a:pt x="2076323" y="165697"/>
                  <a:pt x="2075307" y="168656"/>
                  <a:pt x="2074672" y="170688"/>
                </a:cubicBezTo>
                <a:cubicBezTo>
                  <a:pt x="2076196" y="171285"/>
                  <a:pt x="2078101" y="171717"/>
                  <a:pt x="2080133" y="172009"/>
                </a:cubicBezTo>
                <a:cubicBezTo>
                  <a:pt x="2082292" y="172313"/>
                  <a:pt x="2084324" y="172453"/>
                  <a:pt x="2086102" y="172453"/>
                </a:cubicBezTo>
                <a:cubicBezTo>
                  <a:pt x="2089912" y="172453"/>
                  <a:pt x="2093595" y="171615"/>
                  <a:pt x="2097151" y="169951"/>
                </a:cubicBezTo>
                <a:cubicBezTo>
                  <a:pt x="2100834" y="168275"/>
                  <a:pt x="2103882" y="165824"/>
                  <a:pt x="2106549" y="162611"/>
                </a:cubicBezTo>
                <a:cubicBezTo>
                  <a:pt x="2109470" y="158928"/>
                  <a:pt x="2111756" y="154571"/>
                  <a:pt x="2113280" y="149555"/>
                </a:cubicBezTo>
                <a:cubicBezTo>
                  <a:pt x="2114804" y="144526"/>
                  <a:pt x="2115566" y="138823"/>
                  <a:pt x="2115566" y="132461"/>
                </a:cubicBezTo>
                <a:cubicBezTo>
                  <a:pt x="2115566" y="123190"/>
                  <a:pt x="2113026" y="115595"/>
                  <a:pt x="2108073" y="109639"/>
                </a:cubicBezTo>
                <a:cubicBezTo>
                  <a:pt x="2102993" y="103695"/>
                  <a:pt x="2096643" y="100723"/>
                  <a:pt x="2088642" y="100723"/>
                </a:cubicBezTo>
                <a:cubicBezTo>
                  <a:pt x="2082546" y="100723"/>
                  <a:pt x="2077339" y="101955"/>
                  <a:pt x="2073148" y="104406"/>
                </a:cubicBezTo>
                <a:cubicBezTo>
                  <a:pt x="2069084" y="106870"/>
                  <a:pt x="2065274" y="110109"/>
                  <a:pt x="2061972" y="114122"/>
                </a:cubicBezTo>
                <a:lnTo>
                  <a:pt x="2054352" y="111557"/>
                </a:lnTo>
                <a:close/>
                <a:moveTo>
                  <a:pt x="1341501" y="39040"/>
                </a:moveTo>
                <a:lnTo>
                  <a:pt x="1425067" y="39040"/>
                </a:lnTo>
                <a:lnTo>
                  <a:pt x="1425067" y="66230"/>
                </a:lnTo>
                <a:lnTo>
                  <a:pt x="1348613" y="66230"/>
                </a:lnTo>
                <a:lnTo>
                  <a:pt x="1344549" y="98742"/>
                </a:lnTo>
                <a:cubicBezTo>
                  <a:pt x="1348105" y="96520"/>
                  <a:pt x="1352677" y="94386"/>
                  <a:pt x="1358265" y="92342"/>
                </a:cubicBezTo>
                <a:cubicBezTo>
                  <a:pt x="1363853" y="90310"/>
                  <a:pt x="1370457" y="89293"/>
                  <a:pt x="1378077" y="89293"/>
                </a:cubicBezTo>
                <a:cubicBezTo>
                  <a:pt x="1383919" y="89293"/>
                  <a:pt x="1389761" y="89929"/>
                  <a:pt x="1395476" y="91211"/>
                </a:cubicBezTo>
                <a:cubicBezTo>
                  <a:pt x="1401191" y="92494"/>
                  <a:pt x="1406652" y="94907"/>
                  <a:pt x="1412113" y="98450"/>
                </a:cubicBezTo>
                <a:cubicBezTo>
                  <a:pt x="1417066" y="101740"/>
                  <a:pt x="1421257" y="106159"/>
                  <a:pt x="1424559" y="111709"/>
                </a:cubicBezTo>
                <a:cubicBezTo>
                  <a:pt x="1427988" y="117259"/>
                  <a:pt x="1429639" y="124142"/>
                  <a:pt x="1429639" y="132359"/>
                </a:cubicBezTo>
                <a:cubicBezTo>
                  <a:pt x="1429639" y="146812"/>
                  <a:pt x="1424051" y="158623"/>
                  <a:pt x="1412748" y="167779"/>
                </a:cubicBezTo>
                <a:cubicBezTo>
                  <a:pt x="1401445" y="176949"/>
                  <a:pt x="1387094" y="181521"/>
                  <a:pt x="1369695" y="181521"/>
                </a:cubicBezTo>
                <a:cubicBezTo>
                  <a:pt x="1356106" y="181521"/>
                  <a:pt x="1344803" y="178638"/>
                  <a:pt x="1335786" y="172859"/>
                </a:cubicBezTo>
                <a:cubicBezTo>
                  <a:pt x="1326769" y="167068"/>
                  <a:pt x="1322197" y="160236"/>
                  <a:pt x="1322197" y="152362"/>
                </a:cubicBezTo>
                <a:cubicBezTo>
                  <a:pt x="1322197" y="147701"/>
                  <a:pt x="1323721" y="143751"/>
                  <a:pt x="1326769" y="140538"/>
                </a:cubicBezTo>
                <a:cubicBezTo>
                  <a:pt x="1329690" y="137312"/>
                  <a:pt x="1333754" y="135712"/>
                  <a:pt x="1338834" y="135712"/>
                </a:cubicBezTo>
                <a:cubicBezTo>
                  <a:pt x="1344041" y="135712"/>
                  <a:pt x="1348232" y="137096"/>
                  <a:pt x="1351534" y="139890"/>
                </a:cubicBezTo>
                <a:cubicBezTo>
                  <a:pt x="1354963" y="142684"/>
                  <a:pt x="1356614" y="146418"/>
                  <a:pt x="1356614" y="151079"/>
                </a:cubicBezTo>
                <a:cubicBezTo>
                  <a:pt x="1356614" y="154356"/>
                  <a:pt x="1355979" y="157937"/>
                  <a:pt x="1354963" y="161823"/>
                </a:cubicBezTo>
                <a:cubicBezTo>
                  <a:pt x="1353820" y="165697"/>
                  <a:pt x="1352804" y="168656"/>
                  <a:pt x="1352169" y="170688"/>
                </a:cubicBezTo>
                <a:cubicBezTo>
                  <a:pt x="1353693" y="171285"/>
                  <a:pt x="1355598" y="171717"/>
                  <a:pt x="1357630" y="172009"/>
                </a:cubicBezTo>
                <a:cubicBezTo>
                  <a:pt x="1359789" y="172313"/>
                  <a:pt x="1361821" y="172453"/>
                  <a:pt x="1363599" y="172453"/>
                </a:cubicBezTo>
                <a:cubicBezTo>
                  <a:pt x="1367409" y="172453"/>
                  <a:pt x="1371092" y="171615"/>
                  <a:pt x="1374648" y="169951"/>
                </a:cubicBezTo>
                <a:cubicBezTo>
                  <a:pt x="1378331" y="168275"/>
                  <a:pt x="1381379" y="165824"/>
                  <a:pt x="1384046" y="162611"/>
                </a:cubicBezTo>
                <a:cubicBezTo>
                  <a:pt x="1386967" y="158928"/>
                  <a:pt x="1389253" y="154571"/>
                  <a:pt x="1390777" y="149555"/>
                </a:cubicBezTo>
                <a:cubicBezTo>
                  <a:pt x="1392301" y="144526"/>
                  <a:pt x="1393063" y="138823"/>
                  <a:pt x="1393063" y="132461"/>
                </a:cubicBezTo>
                <a:cubicBezTo>
                  <a:pt x="1393063" y="123190"/>
                  <a:pt x="1390523" y="115595"/>
                  <a:pt x="1385570" y="109639"/>
                </a:cubicBezTo>
                <a:cubicBezTo>
                  <a:pt x="1380490" y="103695"/>
                  <a:pt x="1374140" y="100723"/>
                  <a:pt x="1366139" y="100723"/>
                </a:cubicBezTo>
                <a:cubicBezTo>
                  <a:pt x="1360043" y="100723"/>
                  <a:pt x="1354836" y="101955"/>
                  <a:pt x="1350645" y="104406"/>
                </a:cubicBezTo>
                <a:cubicBezTo>
                  <a:pt x="1346581" y="106870"/>
                  <a:pt x="1342771" y="110109"/>
                  <a:pt x="1339469" y="114122"/>
                </a:cubicBezTo>
                <a:lnTo>
                  <a:pt x="1331849" y="111557"/>
                </a:lnTo>
                <a:close/>
                <a:moveTo>
                  <a:pt x="1983994" y="36462"/>
                </a:moveTo>
                <a:lnTo>
                  <a:pt x="2011680" y="36462"/>
                </a:lnTo>
                <a:lnTo>
                  <a:pt x="2011680" y="123393"/>
                </a:lnTo>
                <a:lnTo>
                  <a:pt x="2032889" y="123393"/>
                </a:lnTo>
                <a:lnTo>
                  <a:pt x="2032889" y="144183"/>
                </a:lnTo>
                <a:lnTo>
                  <a:pt x="2011680" y="144183"/>
                </a:lnTo>
                <a:lnTo>
                  <a:pt x="2011680" y="181521"/>
                </a:lnTo>
                <a:lnTo>
                  <a:pt x="1978533" y="181521"/>
                </a:lnTo>
                <a:lnTo>
                  <a:pt x="1978533" y="144183"/>
                </a:lnTo>
                <a:lnTo>
                  <a:pt x="1913001" y="144183"/>
                </a:lnTo>
                <a:lnTo>
                  <a:pt x="1913001" y="126047"/>
                </a:lnTo>
                <a:close/>
                <a:moveTo>
                  <a:pt x="1862709" y="36081"/>
                </a:moveTo>
                <a:lnTo>
                  <a:pt x="1880108" y="36081"/>
                </a:lnTo>
                <a:cubicBezTo>
                  <a:pt x="1879981" y="40348"/>
                  <a:pt x="1879727" y="45339"/>
                  <a:pt x="1879600" y="51067"/>
                </a:cubicBezTo>
                <a:cubicBezTo>
                  <a:pt x="1879346" y="56782"/>
                  <a:pt x="1879219" y="61900"/>
                  <a:pt x="1879219" y="66421"/>
                </a:cubicBezTo>
                <a:lnTo>
                  <a:pt x="1879219" y="124180"/>
                </a:lnTo>
                <a:cubicBezTo>
                  <a:pt x="1879219" y="126543"/>
                  <a:pt x="1879727" y="128587"/>
                  <a:pt x="1880743" y="130340"/>
                </a:cubicBezTo>
                <a:cubicBezTo>
                  <a:pt x="1881759" y="132080"/>
                  <a:pt x="1883283" y="133401"/>
                  <a:pt x="1885188" y="134328"/>
                </a:cubicBezTo>
                <a:cubicBezTo>
                  <a:pt x="1886966" y="135115"/>
                  <a:pt x="1889760" y="135839"/>
                  <a:pt x="1893824" y="136487"/>
                </a:cubicBezTo>
                <a:cubicBezTo>
                  <a:pt x="1897888" y="137147"/>
                  <a:pt x="1900809" y="137541"/>
                  <a:pt x="1902714" y="137681"/>
                </a:cubicBezTo>
                <a:lnTo>
                  <a:pt x="1902714" y="145161"/>
                </a:lnTo>
                <a:lnTo>
                  <a:pt x="1821053" y="145161"/>
                </a:lnTo>
                <a:lnTo>
                  <a:pt x="1821053" y="137681"/>
                </a:lnTo>
                <a:cubicBezTo>
                  <a:pt x="1823085" y="137541"/>
                  <a:pt x="1826133" y="137211"/>
                  <a:pt x="1830451" y="136690"/>
                </a:cubicBezTo>
                <a:cubicBezTo>
                  <a:pt x="1834769" y="136169"/>
                  <a:pt x="1837817" y="135648"/>
                  <a:pt x="1839341" y="135115"/>
                </a:cubicBezTo>
                <a:cubicBezTo>
                  <a:pt x="1841373" y="134455"/>
                  <a:pt x="1842897" y="133350"/>
                  <a:pt x="1844040" y="131762"/>
                </a:cubicBezTo>
                <a:cubicBezTo>
                  <a:pt x="1845183" y="130187"/>
                  <a:pt x="1845691" y="128016"/>
                  <a:pt x="1845691" y="125260"/>
                </a:cubicBezTo>
                <a:lnTo>
                  <a:pt x="1845691" y="62789"/>
                </a:lnTo>
                <a:lnTo>
                  <a:pt x="1820672" y="62789"/>
                </a:lnTo>
                <a:lnTo>
                  <a:pt x="1820672" y="53429"/>
                </a:lnTo>
                <a:lnTo>
                  <a:pt x="1826133" y="53429"/>
                </a:lnTo>
                <a:cubicBezTo>
                  <a:pt x="1831848" y="53429"/>
                  <a:pt x="1836801" y="52794"/>
                  <a:pt x="1840992" y="51549"/>
                </a:cubicBezTo>
                <a:cubicBezTo>
                  <a:pt x="1845183" y="50304"/>
                  <a:pt x="1848612" y="48781"/>
                  <a:pt x="1851406" y="47015"/>
                </a:cubicBezTo>
                <a:cubicBezTo>
                  <a:pt x="1854327" y="45174"/>
                  <a:pt x="1856613" y="43269"/>
                  <a:pt x="1858391" y="41300"/>
                </a:cubicBezTo>
                <a:cubicBezTo>
                  <a:pt x="1860296" y="39319"/>
                  <a:pt x="1861693" y="37592"/>
                  <a:pt x="1862709" y="36081"/>
                </a:cubicBezTo>
                <a:close/>
                <a:moveTo>
                  <a:pt x="1271270" y="36081"/>
                </a:moveTo>
                <a:lnTo>
                  <a:pt x="1288669" y="36081"/>
                </a:lnTo>
                <a:cubicBezTo>
                  <a:pt x="1288542" y="40348"/>
                  <a:pt x="1288288" y="45339"/>
                  <a:pt x="1288161" y="51067"/>
                </a:cubicBezTo>
                <a:cubicBezTo>
                  <a:pt x="1287907" y="56782"/>
                  <a:pt x="1287780" y="61900"/>
                  <a:pt x="1287780" y="66421"/>
                </a:cubicBezTo>
                <a:lnTo>
                  <a:pt x="1287780" y="124180"/>
                </a:lnTo>
                <a:cubicBezTo>
                  <a:pt x="1287780" y="126543"/>
                  <a:pt x="1288288" y="128587"/>
                  <a:pt x="1289304" y="130340"/>
                </a:cubicBezTo>
                <a:cubicBezTo>
                  <a:pt x="1290320" y="132080"/>
                  <a:pt x="1291844" y="133401"/>
                  <a:pt x="1293749" y="134328"/>
                </a:cubicBezTo>
                <a:cubicBezTo>
                  <a:pt x="1295527" y="135115"/>
                  <a:pt x="1298321" y="135839"/>
                  <a:pt x="1302385" y="136487"/>
                </a:cubicBezTo>
                <a:cubicBezTo>
                  <a:pt x="1306449" y="137147"/>
                  <a:pt x="1309370" y="137541"/>
                  <a:pt x="1311275" y="137681"/>
                </a:cubicBezTo>
                <a:lnTo>
                  <a:pt x="1311275" y="145161"/>
                </a:lnTo>
                <a:lnTo>
                  <a:pt x="1229614" y="145161"/>
                </a:lnTo>
                <a:lnTo>
                  <a:pt x="1229614" y="137681"/>
                </a:lnTo>
                <a:cubicBezTo>
                  <a:pt x="1231646" y="137541"/>
                  <a:pt x="1234694" y="137211"/>
                  <a:pt x="1239012" y="136690"/>
                </a:cubicBezTo>
                <a:cubicBezTo>
                  <a:pt x="1243330" y="136169"/>
                  <a:pt x="1246378" y="135648"/>
                  <a:pt x="1247902" y="135115"/>
                </a:cubicBezTo>
                <a:cubicBezTo>
                  <a:pt x="1249934" y="134455"/>
                  <a:pt x="1251458" y="133350"/>
                  <a:pt x="1252601" y="131762"/>
                </a:cubicBezTo>
                <a:cubicBezTo>
                  <a:pt x="1253744" y="130187"/>
                  <a:pt x="1254252" y="128016"/>
                  <a:pt x="1254252" y="125260"/>
                </a:cubicBezTo>
                <a:lnTo>
                  <a:pt x="1254252" y="62789"/>
                </a:lnTo>
                <a:lnTo>
                  <a:pt x="1229233" y="62789"/>
                </a:lnTo>
                <a:lnTo>
                  <a:pt x="1229233" y="53429"/>
                </a:lnTo>
                <a:lnTo>
                  <a:pt x="1234694" y="53429"/>
                </a:lnTo>
                <a:cubicBezTo>
                  <a:pt x="1240409" y="53429"/>
                  <a:pt x="1245362" y="52794"/>
                  <a:pt x="1249553" y="51549"/>
                </a:cubicBezTo>
                <a:cubicBezTo>
                  <a:pt x="1253744" y="50304"/>
                  <a:pt x="1257173" y="48781"/>
                  <a:pt x="1259967" y="47015"/>
                </a:cubicBezTo>
                <a:cubicBezTo>
                  <a:pt x="1262888" y="45174"/>
                  <a:pt x="1265174" y="43269"/>
                  <a:pt x="1266952" y="41300"/>
                </a:cubicBezTo>
                <a:cubicBezTo>
                  <a:pt x="1268857" y="39319"/>
                  <a:pt x="1270254" y="37592"/>
                  <a:pt x="1271270" y="36081"/>
                </a:cubicBezTo>
                <a:close/>
                <a:moveTo>
                  <a:pt x="1146937" y="35877"/>
                </a:moveTo>
                <a:cubicBezTo>
                  <a:pt x="1157351" y="35877"/>
                  <a:pt x="1166368" y="37490"/>
                  <a:pt x="1174115" y="40703"/>
                </a:cubicBezTo>
                <a:cubicBezTo>
                  <a:pt x="1181862" y="43929"/>
                  <a:pt x="1188085" y="48120"/>
                  <a:pt x="1193038" y="53327"/>
                </a:cubicBezTo>
                <a:cubicBezTo>
                  <a:pt x="1198118" y="58572"/>
                  <a:pt x="1201801" y="64579"/>
                  <a:pt x="1204214" y="71310"/>
                </a:cubicBezTo>
                <a:cubicBezTo>
                  <a:pt x="1206627" y="78041"/>
                  <a:pt x="1207897" y="85026"/>
                  <a:pt x="1207897" y="92253"/>
                </a:cubicBezTo>
                <a:cubicBezTo>
                  <a:pt x="1207897" y="100863"/>
                  <a:pt x="1206373" y="108623"/>
                  <a:pt x="1203325" y="115557"/>
                </a:cubicBezTo>
                <a:cubicBezTo>
                  <a:pt x="1200277" y="122479"/>
                  <a:pt x="1196213" y="128346"/>
                  <a:pt x="1191006" y="133147"/>
                </a:cubicBezTo>
                <a:cubicBezTo>
                  <a:pt x="1185545" y="138138"/>
                  <a:pt x="1179195" y="141948"/>
                  <a:pt x="1171956" y="144577"/>
                </a:cubicBezTo>
                <a:cubicBezTo>
                  <a:pt x="1164717" y="147206"/>
                  <a:pt x="1156335" y="148514"/>
                  <a:pt x="1146810" y="148514"/>
                </a:cubicBezTo>
                <a:cubicBezTo>
                  <a:pt x="1136904" y="148514"/>
                  <a:pt x="1128141" y="146977"/>
                  <a:pt x="1120521" y="143891"/>
                </a:cubicBezTo>
                <a:cubicBezTo>
                  <a:pt x="1112901" y="140792"/>
                  <a:pt x="1106551" y="136715"/>
                  <a:pt x="1101471" y="131661"/>
                </a:cubicBezTo>
                <a:cubicBezTo>
                  <a:pt x="1096391" y="126670"/>
                  <a:pt x="1092581" y="120790"/>
                  <a:pt x="1090041" y="114020"/>
                </a:cubicBezTo>
                <a:cubicBezTo>
                  <a:pt x="1087374" y="107251"/>
                  <a:pt x="1086104" y="100000"/>
                  <a:pt x="1086104" y="92253"/>
                </a:cubicBezTo>
                <a:cubicBezTo>
                  <a:pt x="1086104" y="84556"/>
                  <a:pt x="1087374" y="77419"/>
                  <a:pt x="1089787" y="70866"/>
                </a:cubicBezTo>
                <a:cubicBezTo>
                  <a:pt x="1092327" y="64287"/>
                  <a:pt x="1096137" y="58344"/>
                  <a:pt x="1101217" y="53022"/>
                </a:cubicBezTo>
                <a:cubicBezTo>
                  <a:pt x="1106297" y="47841"/>
                  <a:pt x="1112647" y="43675"/>
                  <a:pt x="1120394" y="40564"/>
                </a:cubicBezTo>
                <a:cubicBezTo>
                  <a:pt x="1128014" y="37439"/>
                  <a:pt x="1136904" y="35877"/>
                  <a:pt x="1146937" y="35877"/>
                </a:cubicBezTo>
                <a:close/>
                <a:moveTo>
                  <a:pt x="1009777" y="35877"/>
                </a:moveTo>
                <a:cubicBezTo>
                  <a:pt x="1025398" y="35877"/>
                  <a:pt x="1037971" y="38544"/>
                  <a:pt x="1047496" y="43866"/>
                </a:cubicBezTo>
                <a:cubicBezTo>
                  <a:pt x="1057148" y="49174"/>
                  <a:pt x="1061974" y="57747"/>
                  <a:pt x="1061974" y="69583"/>
                </a:cubicBezTo>
                <a:cubicBezTo>
                  <a:pt x="1061974" y="75692"/>
                  <a:pt x="1060704" y="80607"/>
                  <a:pt x="1058164" y="84366"/>
                </a:cubicBezTo>
                <a:cubicBezTo>
                  <a:pt x="1055624" y="88112"/>
                  <a:pt x="1051814" y="91389"/>
                  <a:pt x="1046861" y="94221"/>
                </a:cubicBezTo>
                <a:cubicBezTo>
                  <a:pt x="1042543" y="96787"/>
                  <a:pt x="1037590" y="98882"/>
                  <a:pt x="1032256" y="100533"/>
                </a:cubicBezTo>
                <a:cubicBezTo>
                  <a:pt x="1026795" y="102171"/>
                  <a:pt x="1021080" y="103746"/>
                  <a:pt x="1014984" y="105257"/>
                </a:cubicBezTo>
                <a:cubicBezTo>
                  <a:pt x="1008380" y="106908"/>
                  <a:pt x="1002665" y="108636"/>
                  <a:pt x="997839" y="110477"/>
                </a:cubicBezTo>
                <a:cubicBezTo>
                  <a:pt x="993013" y="112319"/>
                  <a:pt x="988695" y="114516"/>
                  <a:pt x="985012" y="117081"/>
                </a:cubicBezTo>
                <a:lnTo>
                  <a:pt x="985012" y="118173"/>
                </a:lnTo>
                <a:lnTo>
                  <a:pt x="1067562" y="118173"/>
                </a:lnTo>
                <a:lnTo>
                  <a:pt x="1067562" y="145161"/>
                </a:lnTo>
                <a:lnTo>
                  <a:pt x="960247" y="145161"/>
                </a:lnTo>
                <a:lnTo>
                  <a:pt x="960247" y="127330"/>
                </a:lnTo>
                <a:cubicBezTo>
                  <a:pt x="964946" y="122593"/>
                  <a:pt x="970153" y="118288"/>
                  <a:pt x="975741" y="114376"/>
                </a:cubicBezTo>
                <a:cubicBezTo>
                  <a:pt x="981329" y="110452"/>
                  <a:pt x="986917" y="106985"/>
                  <a:pt x="992759" y="103975"/>
                </a:cubicBezTo>
                <a:cubicBezTo>
                  <a:pt x="998855" y="100762"/>
                  <a:pt x="1004062" y="97891"/>
                  <a:pt x="1008126" y="95339"/>
                </a:cubicBezTo>
                <a:cubicBezTo>
                  <a:pt x="1012317" y="92811"/>
                  <a:pt x="1015619" y="90170"/>
                  <a:pt x="1018032" y="87414"/>
                </a:cubicBezTo>
                <a:cubicBezTo>
                  <a:pt x="1020318" y="84861"/>
                  <a:pt x="1022096" y="82067"/>
                  <a:pt x="1023112" y="79045"/>
                </a:cubicBezTo>
                <a:cubicBezTo>
                  <a:pt x="1024128" y="76022"/>
                  <a:pt x="1024636" y="72631"/>
                  <a:pt x="1024636" y="68885"/>
                </a:cubicBezTo>
                <a:cubicBezTo>
                  <a:pt x="1024636" y="60541"/>
                  <a:pt x="1022604" y="54470"/>
                  <a:pt x="1018667" y="50660"/>
                </a:cubicBezTo>
                <a:cubicBezTo>
                  <a:pt x="1014730" y="46850"/>
                  <a:pt x="1009396" y="44945"/>
                  <a:pt x="1002919" y="44945"/>
                </a:cubicBezTo>
                <a:cubicBezTo>
                  <a:pt x="1000887" y="44945"/>
                  <a:pt x="998855" y="45085"/>
                  <a:pt x="997077" y="45377"/>
                </a:cubicBezTo>
                <a:cubicBezTo>
                  <a:pt x="995299" y="45682"/>
                  <a:pt x="993394" y="46228"/>
                  <a:pt x="991362" y="47015"/>
                </a:cubicBezTo>
                <a:cubicBezTo>
                  <a:pt x="992378" y="49974"/>
                  <a:pt x="993267" y="53022"/>
                  <a:pt x="994283" y="56185"/>
                </a:cubicBezTo>
                <a:cubicBezTo>
                  <a:pt x="995172" y="59334"/>
                  <a:pt x="995680" y="62839"/>
                  <a:pt x="995680" y="66726"/>
                </a:cubicBezTo>
                <a:cubicBezTo>
                  <a:pt x="995680" y="71399"/>
                  <a:pt x="993902" y="75095"/>
                  <a:pt x="990600" y="77851"/>
                </a:cubicBezTo>
                <a:cubicBezTo>
                  <a:pt x="987171" y="80607"/>
                  <a:pt x="982980" y="82004"/>
                  <a:pt x="977773" y="82004"/>
                </a:cubicBezTo>
                <a:cubicBezTo>
                  <a:pt x="972820" y="82004"/>
                  <a:pt x="968883" y="80391"/>
                  <a:pt x="965835" y="77178"/>
                </a:cubicBezTo>
                <a:cubicBezTo>
                  <a:pt x="962914" y="73952"/>
                  <a:pt x="961517" y="70040"/>
                  <a:pt x="961517" y="65443"/>
                </a:cubicBezTo>
                <a:cubicBezTo>
                  <a:pt x="961517" y="57429"/>
                  <a:pt x="966216" y="50495"/>
                  <a:pt x="975487" y="44653"/>
                </a:cubicBezTo>
                <a:cubicBezTo>
                  <a:pt x="984885" y="38811"/>
                  <a:pt x="996315" y="35877"/>
                  <a:pt x="1009777" y="35877"/>
                </a:cubicBezTo>
                <a:close/>
                <a:moveTo>
                  <a:pt x="815721" y="35877"/>
                </a:moveTo>
                <a:cubicBezTo>
                  <a:pt x="833120" y="35877"/>
                  <a:pt x="846836" y="41237"/>
                  <a:pt x="857123" y="51943"/>
                </a:cubicBezTo>
                <a:cubicBezTo>
                  <a:pt x="867283" y="62662"/>
                  <a:pt x="872490" y="77038"/>
                  <a:pt x="872490" y="95110"/>
                </a:cubicBezTo>
                <a:cubicBezTo>
                  <a:pt x="872490" y="119012"/>
                  <a:pt x="864362" y="138582"/>
                  <a:pt x="848106" y="153797"/>
                </a:cubicBezTo>
                <a:cubicBezTo>
                  <a:pt x="831850" y="168986"/>
                  <a:pt x="809752" y="178435"/>
                  <a:pt x="781558" y="182118"/>
                </a:cubicBezTo>
                <a:lnTo>
                  <a:pt x="779272" y="172364"/>
                </a:lnTo>
                <a:lnTo>
                  <a:pt x="789813" y="170586"/>
                </a:lnTo>
                <a:cubicBezTo>
                  <a:pt x="797941" y="168300"/>
                  <a:pt x="804672" y="165341"/>
                  <a:pt x="810006" y="161722"/>
                </a:cubicBezTo>
                <a:cubicBezTo>
                  <a:pt x="815340" y="158102"/>
                  <a:pt x="819658" y="153911"/>
                  <a:pt x="823214" y="149110"/>
                </a:cubicBezTo>
                <a:cubicBezTo>
                  <a:pt x="826770" y="144183"/>
                  <a:pt x="829437" y="138963"/>
                  <a:pt x="831215" y="133439"/>
                </a:cubicBezTo>
                <a:cubicBezTo>
                  <a:pt x="833120" y="127914"/>
                  <a:pt x="834517" y="122237"/>
                  <a:pt x="835406" y="116383"/>
                </a:cubicBezTo>
                <a:cubicBezTo>
                  <a:pt x="829564" y="121450"/>
                  <a:pt x="823976" y="124777"/>
                  <a:pt x="818515" y="126390"/>
                </a:cubicBezTo>
                <a:cubicBezTo>
                  <a:pt x="813054" y="128003"/>
                  <a:pt x="806958" y="128803"/>
                  <a:pt x="800227" y="128803"/>
                </a:cubicBezTo>
                <a:cubicBezTo>
                  <a:pt x="794512" y="128803"/>
                  <a:pt x="789178" y="127686"/>
                  <a:pt x="784225" y="125450"/>
                </a:cubicBezTo>
                <a:cubicBezTo>
                  <a:pt x="779272" y="123228"/>
                  <a:pt x="775081" y="120167"/>
                  <a:pt x="771398" y="116281"/>
                </a:cubicBezTo>
                <a:cubicBezTo>
                  <a:pt x="767715" y="112357"/>
                  <a:pt x="764794" y="107594"/>
                  <a:pt x="762762" y="102044"/>
                </a:cubicBezTo>
                <a:cubicBezTo>
                  <a:pt x="760603" y="96494"/>
                  <a:pt x="759587" y="90475"/>
                  <a:pt x="759587" y="83960"/>
                </a:cubicBezTo>
                <a:cubicBezTo>
                  <a:pt x="759587" y="70104"/>
                  <a:pt x="764921" y="58623"/>
                  <a:pt x="775589" y="49530"/>
                </a:cubicBezTo>
                <a:cubicBezTo>
                  <a:pt x="786384" y="40424"/>
                  <a:pt x="799719" y="35877"/>
                  <a:pt x="815721" y="35877"/>
                </a:cubicBezTo>
                <a:close/>
                <a:moveTo>
                  <a:pt x="680593" y="35877"/>
                </a:moveTo>
                <a:cubicBezTo>
                  <a:pt x="691007" y="35877"/>
                  <a:pt x="700024" y="37490"/>
                  <a:pt x="707771" y="40703"/>
                </a:cubicBezTo>
                <a:cubicBezTo>
                  <a:pt x="715518" y="43929"/>
                  <a:pt x="721741" y="48120"/>
                  <a:pt x="726694" y="53327"/>
                </a:cubicBezTo>
                <a:cubicBezTo>
                  <a:pt x="731774" y="58572"/>
                  <a:pt x="735457" y="64579"/>
                  <a:pt x="737870" y="71310"/>
                </a:cubicBezTo>
                <a:cubicBezTo>
                  <a:pt x="740283" y="78041"/>
                  <a:pt x="741553" y="85026"/>
                  <a:pt x="741553" y="92253"/>
                </a:cubicBezTo>
                <a:cubicBezTo>
                  <a:pt x="741553" y="100863"/>
                  <a:pt x="740028" y="108623"/>
                  <a:pt x="736981" y="115557"/>
                </a:cubicBezTo>
                <a:cubicBezTo>
                  <a:pt x="733933" y="122479"/>
                  <a:pt x="729869" y="128346"/>
                  <a:pt x="724662" y="133147"/>
                </a:cubicBezTo>
                <a:cubicBezTo>
                  <a:pt x="719201" y="138138"/>
                  <a:pt x="712851" y="141948"/>
                  <a:pt x="705612" y="144577"/>
                </a:cubicBezTo>
                <a:cubicBezTo>
                  <a:pt x="698372" y="147206"/>
                  <a:pt x="689991" y="148514"/>
                  <a:pt x="680466" y="148514"/>
                </a:cubicBezTo>
                <a:cubicBezTo>
                  <a:pt x="670560" y="148514"/>
                  <a:pt x="661797" y="146977"/>
                  <a:pt x="654177" y="143891"/>
                </a:cubicBezTo>
                <a:cubicBezTo>
                  <a:pt x="646557" y="140792"/>
                  <a:pt x="640207" y="136715"/>
                  <a:pt x="635127" y="131661"/>
                </a:cubicBezTo>
                <a:cubicBezTo>
                  <a:pt x="630047" y="126670"/>
                  <a:pt x="626237" y="120790"/>
                  <a:pt x="623697" y="114020"/>
                </a:cubicBezTo>
                <a:cubicBezTo>
                  <a:pt x="621030" y="107251"/>
                  <a:pt x="619760" y="100000"/>
                  <a:pt x="619760" y="92253"/>
                </a:cubicBezTo>
                <a:cubicBezTo>
                  <a:pt x="619760" y="84556"/>
                  <a:pt x="621030" y="77419"/>
                  <a:pt x="623443" y="70866"/>
                </a:cubicBezTo>
                <a:cubicBezTo>
                  <a:pt x="625983" y="64287"/>
                  <a:pt x="629793" y="58344"/>
                  <a:pt x="634872" y="53022"/>
                </a:cubicBezTo>
                <a:cubicBezTo>
                  <a:pt x="639953" y="47841"/>
                  <a:pt x="646303" y="43675"/>
                  <a:pt x="654050" y="40564"/>
                </a:cubicBezTo>
                <a:cubicBezTo>
                  <a:pt x="661670" y="37439"/>
                  <a:pt x="670560" y="35877"/>
                  <a:pt x="680593" y="35877"/>
                </a:cubicBezTo>
                <a:close/>
                <a:moveTo>
                  <a:pt x="476250" y="35877"/>
                </a:moveTo>
                <a:cubicBezTo>
                  <a:pt x="491871" y="35877"/>
                  <a:pt x="504444" y="38544"/>
                  <a:pt x="513969" y="43866"/>
                </a:cubicBezTo>
                <a:cubicBezTo>
                  <a:pt x="523621" y="49174"/>
                  <a:pt x="528447" y="57747"/>
                  <a:pt x="528447" y="69583"/>
                </a:cubicBezTo>
                <a:cubicBezTo>
                  <a:pt x="528447" y="75692"/>
                  <a:pt x="527177" y="80607"/>
                  <a:pt x="524637" y="84366"/>
                </a:cubicBezTo>
                <a:cubicBezTo>
                  <a:pt x="522097" y="88112"/>
                  <a:pt x="518287" y="91389"/>
                  <a:pt x="513334" y="94221"/>
                </a:cubicBezTo>
                <a:cubicBezTo>
                  <a:pt x="509016" y="96787"/>
                  <a:pt x="504063" y="98882"/>
                  <a:pt x="498728" y="100533"/>
                </a:cubicBezTo>
                <a:cubicBezTo>
                  <a:pt x="493268" y="102171"/>
                  <a:pt x="487553" y="103746"/>
                  <a:pt x="481457" y="105257"/>
                </a:cubicBezTo>
                <a:cubicBezTo>
                  <a:pt x="474853" y="106908"/>
                  <a:pt x="469138" y="108636"/>
                  <a:pt x="464312" y="110477"/>
                </a:cubicBezTo>
                <a:cubicBezTo>
                  <a:pt x="459485" y="112319"/>
                  <a:pt x="455168" y="114516"/>
                  <a:pt x="451485" y="117081"/>
                </a:cubicBezTo>
                <a:lnTo>
                  <a:pt x="451485" y="118173"/>
                </a:lnTo>
                <a:lnTo>
                  <a:pt x="534035" y="118173"/>
                </a:lnTo>
                <a:lnTo>
                  <a:pt x="534035" y="145161"/>
                </a:lnTo>
                <a:lnTo>
                  <a:pt x="426720" y="145161"/>
                </a:lnTo>
                <a:lnTo>
                  <a:pt x="426720" y="127330"/>
                </a:lnTo>
                <a:cubicBezTo>
                  <a:pt x="431419" y="122593"/>
                  <a:pt x="436626" y="118288"/>
                  <a:pt x="442214" y="114376"/>
                </a:cubicBezTo>
                <a:cubicBezTo>
                  <a:pt x="447802" y="110452"/>
                  <a:pt x="453390" y="106985"/>
                  <a:pt x="459232" y="103975"/>
                </a:cubicBezTo>
                <a:cubicBezTo>
                  <a:pt x="465328" y="100762"/>
                  <a:pt x="470535" y="97891"/>
                  <a:pt x="474599" y="95339"/>
                </a:cubicBezTo>
                <a:cubicBezTo>
                  <a:pt x="478790" y="92811"/>
                  <a:pt x="482091" y="90170"/>
                  <a:pt x="484505" y="87414"/>
                </a:cubicBezTo>
                <a:cubicBezTo>
                  <a:pt x="486791" y="84861"/>
                  <a:pt x="488569" y="82067"/>
                  <a:pt x="489585" y="79045"/>
                </a:cubicBezTo>
                <a:cubicBezTo>
                  <a:pt x="490601" y="76022"/>
                  <a:pt x="491109" y="72631"/>
                  <a:pt x="491109" y="68885"/>
                </a:cubicBezTo>
                <a:cubicBezTo>
                  <a:pt x="491109" y="60541"/>
                  <a:pt x="489077" y="54470"/>
                  <a:pt x="485140" y="50660"/>
                </a:cubicBezTo>
                <a:cubicBezTo>
                  <a:pt x="481203" y="46850"/>
                  <a:pt x="475869" y="44945"/>
                  <a:pt x="469391" y="44945"/>
                </a:cubicBezTo>
                <a:cubicBezTo>
                  <a:pt x="467360" y="44945"/>
                  <a:pt x="465328" y="45085"/>
                  <a:pt x="463550" y="45377"/>
                </a:cubicBezTo>
                <a:cubicBezTo>
                  <a:pt x="461772" y="45682"/>
                  <a:pt x="459866" y="46228"/>
                  <a:pt x="457835" y="47015"/>
                </a:cubicBezTo>
                <a:cubicBezTo>
                  <a:pt x="458851" y="49974"/>
                  <a:pt x="459740" y="53022"/>
                  <a:pt x="460756" y="56185"/>
                </a:cubicBezTo>
                <a:cubicBezTo>
                  <a:pt x="461645" y="59334"/>
                  <a:pt x="462153" y="62839"/>
                  <a:pt x="462153" y="66726"/>
                </a:cubicBezTo>
                <a:cubicBezTo>
                  <a:pt x="462153" y="71399"/>
                  <a:pt x="460375" y="75095"/>
                  <a:pt x="457072" y="77851"/>
                </a:cubicBezTo>
                <a:cubicBezTo>
                  <a:pt x="453644" y="80607"/>
                  <a:pt x="449453" y="82004"/>
                  <a:pt x="444246" y="82004"/>
                </a:cubicBezTo>
                <a:cubicBezTo>
                  <a:pt x="439293" y="82004"/>
                  <a:pt x="435356" y="80391"/>
                  <a:pt x="432308" y="77178"/>
                </a:cubicBezTo>
                <a:cubicBezTo>
                  <a:pt x="429387" y="73952"/>
                  <a:pt x="427990" y="70040"/>
                  <a:pt x="427990" y="65443"/>
                </a:cubicBezTo>
                <a:cubicBezTo>
                  <a:pt x="427990" y="57429"/>
                  <a:pt x="432689" y="50495"/>
                  <a:pt x="441960" y="44653"/>
                </a:cubicBezTo>
                <a:cubicBezTo>
                  <a:pt x="451358" y="38811"/>
                  <a:pt x="462788" y="35877"/>
                  <a:pt x="476250" y="35877"/>
                </a:cubicBezTo>
                <a:close/>
                <a:moveTo>
                  <a:pt x="349758" y="35877"/>
                </a:moveTo>
                <a:cubicBezTo>
                  <a:pt x="365378" y="35877"/>
                  <a:pt x="377952" y="38544"/>
                  <a:pt x="387477" y="43866"/>
                </a:cubicBezTo>
                <a:cubicBezTo>
                  <a:pt x="397128" y="49174"/>
                  <a:pt x="401955" y="57747"/>
                  <a:pt x="401955" y="69583"/>
                </a:cubicBezTo>
                <a:cubicBezTo>
                  <a:pt x="401955" y="75692"/>
                  <a:pt x="400685" y="80607"/>
                  <a:pt x="398145" y="84366"/>
                </a:cubicBezTo>
                <a:cubicBezTo>
                  <a:pt x="395605" y="88112"/>
                  <a:pt x="391795" y="91389"/>
                  <a:pt x="386841" y="94221"/>
                </a:cubicBezTo>
                <a:cubicBezTo>
                  <a:pt x="382524" y="96787"/>
                  <a:pt x="377571" y="98882"/>
                  <a:pt x="372237" y="100533"/>
                </a:cubicBezTo>
                <a:cubicBezTo>
                  <a:pt x="366776" y="102171"/>
                  <a:pt x="361060" y="103746"/>
                  <a:pt x="354965" y="105257"/>
                </a:cubicBezTo>
                <a:cubicBezTo>
                  <a:pt x="348360" y="106908"/>
                  <a:pt x="342646" y="108636"/>
                  <a:pt x="337820" y="110477"/>
                </a:cubicBezTo>
                <a:cubicBezTo>
                  <a:pt x="332994" y="112319"/>
                  <a:pt x="328676" y="114516"/>
                  <a:pt x="324993" y="117081"/>
                </a:cubicBezTo>
                <a:lnTo>
                  <a:pt x="324993" y="118173"/>
                </a:lnTo>
                <a:lnTo>
                  <a:pt x="407543" y="118173"/>
                </a:lnTo>
                <a:lnTo>
                  <a:pt x="407543" y="145161"/>
                </a:lnTo>
                <a:lnTo>
                  <a:pt x="300228" y="145161"/>
                </a:lnTo>
                <a:lnTo>
                  <a:pt x="300228" y="127330"/>
                </a:lnTo>
                <a:cubicBezTo>
                  <a:pt x="304927" y="122593"/>
                  <a:pt x="310134" y="118288"/>
                  <a:pt x="315722" y="114376"/>
                </a:cubicBezTo>
                <a:cubicBezTo>
                  <a:pt x="321310" y="110452"/>
                  <a:pt x="326897" y="106985"/>
                  <a:pt x="332740" y="103975"/>
                </a:cubicBezTo>
                <a:cubicBezTo>
                  <a:pt x="338835" y="100762"/>
                  <a:pt x="344043" y="97891"/>
                  <a:pt x="348107" y="95339"/>
                </a:cubicBezTo>
                <a:cubicBezTo>
                  <a:pt x="352297" y="92811"/>
                  <a:pt x="355600" y="90170"/>
                  <a:pt x="358013" y="87414"/>
                </a:cubicBezTo>
                <a:cubicBezTo>
                  <a:pt x="360299" y="84861"/>
                  <a:pt x="362077" y="82067"/>
                  <a:pt x="363093" y="79045"/>
                </a:cubicBezTo>
                <a:cubicBezTo>
                  <a:pt x="364109" y="76022"/>
                  <a:pt x="364616" y="72631"/>
                  <a:pt x="364616" y="68885"/>
                </a:cubicBezTo>
                <a:cubicBezTo>
                  <a:pt x="364616" y="60541"/>
                  <a:pt x="362585" y="54470"/>
                  <a:pt x="358647" y="50660"/>
                </a:cubicBezTo>
                <a:cubicBezTo>
                  <a:pt x="354710" y="46850"/>
                  <a:pt x="349377" y="44945"/>
                  <a:pt x="342900" y="44945"/>
                </a:cubicBezTo>
                <a:cubicBezTo>
                  <a:pt x="340868" y="44945"/>
                  <a:pt x="338835" y="45085"/>
                  <a:pt x="337058" y="45377"/>
                </a:cubicBezTo>
                <a:cubicBezTo>
                  <a:pt x="335280" y="45682"/>
                  <a:pt x="333375" y="46228"/>
                  <a:pt x="331343" y="47015"/>
                </a:cubicBezTo>
                <a:cubicBezTo>
                  <a:pt x="332359" y="49974"/>
                  <a:pt x="333247" y="53022"/>
                  <a:pt x="334264" y="56185"/>
                </a:cubicBezTo>
                <a:cubicBezTo>
                  <a:pt x="335153" y="59334"/>
                  <a:pt x="335660" y="62839"/>
                  <a:pt x="335660" y="66726"/>
                </a:cubicBezTo>
                <a:cubicBezTo>
                  <a:pt x="335660" y="71399"/>
                  <a:pt x="333883" y="75095"/>
                  <a:pt x="330581" y="77851"/>
                </a:cubicBezTo>
                <a:cubicBezTo>
                  <a:pt x="327152" y="80607"/>
                  <a:pt x="322960" y="82004"/>
                  <a:pt x="317753" y="82004"/>
                </a:cubicBezTo>
                <a:cubicBezTo>
                  <a:pt x="312801" y="82004"/>
                  <a:pt x="308864" y="80391"/>
                  <a:pt x="305816" y="77178"/>
                </a:cubicBezTo>
                <a:cubicBezTo>
                  <a:pt x="302895" y="73952"/>
                  <a:pt x="301497" y="70040"/>
                  <a:pt x="301497" y="65443"/>
                </a:cubicBezTo>
                <a:cubicBezTo>
                  <a:pt x="301497" y="57429"/>
                  <a:pt x="306197" y="50495"/>
                  <a:pt x="315468" y="44653"/>
                </a:cubicBezTo>
                <a:cubicBezTo>
                  <a:pt x="324866" y="38811"/>
                  <a:pt x="336296" y="35877"/>
                  <a:pt x="349758" y="35877"/>
                </a:cubicBezTo>
                <a:close/>
                <a:moveTo>
                  <a:pt x="1695958" y="23558"/>
                </a:moveTo>
                <a:cubicBezTo>
                  <a:pt x="1692402" y="23558"/>
                  <a:pt x="1689608" y="24536"/>
                  <a:pt x="1687449" y="26530"/>
                </a:cubicBezTo>
                <a:cubicBezTo>
                  <a:pt x="1685290" y="28499"/>
                  <a:pt x="1683512" y="31102"/>
                  <a:pt x="1682369" y="34328"/>
                </a:cubicBezTo>
                <a:cubicBezTo>
                  <a:pt x="1681353" y="37224"/>
                  <a:pt x="1680591" y="40640"/>
                  <a:pt x="1680210" y="44564"/>
                </a:cubicBezTo>
                <a:cubicBezTo>
                  <a:pt x="1679829" y="48476"/>
                  <a:pt x="1679702" y="52616"/>
                  <a:pt x="1679702" y="56972"/>
                </a:cubicBezTo>
                <a:cubicBezTo>
                  <a:pt x="1679702" y="62636"/>
                  <a:pt x="1679829" y="67323"/>
                  <a:pt x="1680210" y="71056"/>
                </a:cubicBezTo>
                <a:cubicBezTo>
                  <a:pt x="1680464" y="74765"/>
                  <a:pt x="1681353" y="78435"/>
                  <a:pt x="1682623" y="82067"/>
                </a:cubicBezTo>
                <a:cubicBezTo>
                  <a:pt x="1683893" y="85433"/>
                  <a:pt x="1685544" y="87998"/>
                  <a:pt x="1687703" y="89776"/>
                </a:cubicBezTo>
                <a:cubicBezTo>
                  <a:pt x="1689862" y="91554"/>
                  <a:pt x="1692529" y="92443"/>
                  <a:pt x="1695958" y="92443"/>
                </a:cubicBezTo>
                <a:cubicBezTo>
                  <a:pt x="1699260" y="92443"/>
                  <a:pt x="1701927" y="91529"/>
                  <a:pt x="1704086" y="89674"/>
                </a:cubicBezTo>
                <a:cubicBezTo>
                  <a:pt x="1706245" y="87833"/>
                  <a:pt x="1707896" y="85369"/>
                  <a:pt x="1709039" y="82270"/>
                </a:cubicBezTo>
                <a:cubicBezTo>
                  <a:pt x="1710055" y="79108"/>
                  <a:pt x="1710944" y="75577"/>
                  <a:pt x="1711325" y="71679"/>
                </a:cubicBezTo>
                <a:cubicBezTo>
                  <a:pt x="1711833" y="67805"/>
                  <a:pt x="1712087" y="62992"/>
                  <a:pt x="1712087" y="57251"/>
                </a:cubicBezTo>
                <a:cubicBezTo>
                  <a:pt x="1712087" y="52984"/>
                  <a:pt x="1711833" y="48806"/>
                  <a:pt x="1711452" y="44767"/>
                </a:cubicBezTo>
                <a:cubicBezTo>
                  <a:pt x="1711198" y="40703"/>
                  <a:pt x="1710309" y="37096"/>
                  <a:pt x="1709166" y="33934"/>
                </a:cubicBezTo>
                <a:cubicBezTo>
                  <a:pt x="1708023" y="30835"/>
                  <a:pt x="1706372" y="28334"/>
                  <a:pt x="1704340" y="26429"/>
                </a:cubicBezTo>
                <a:cubicBezTo>
                  <a:pt x="1702181" y="24511"/>
                  <a:pt x="1699387" y="23558"/>
                  <a:pt x="1695958" y="23558"/>
                </a:cubicBezTo>
                <a:close/>
                <a:moveTo>
                  <a:pt x="1695831" y="16065"/>
                </a:moveTo>
                <a:cubicBezTo>
                  <a:pt x="1710309" y="16065"/>
                  <a:pt x="1721739" y="19850"/>
                  <a:pt x="1730248" y="27406"/>
                </a:cubicBezTo>
                <a:cubicBezTo>
                  <a:pt x="1738630" y="34963"/>
                  <a:pt x="1742821" y="44983"/>
                  <a:pt x="1742821" y="57455"/>
                </a:cubicBezTo>
                <a:cubicBezTo>
                  <a:pt x="1742821" y="70332"/>
                  <a:pt x="1738630" y="80632"/>
                  <a:pt x="1729867" y="88354"/>
                </a:cubicBezTo>
                <a:cubicBezTo>
                  <a:pt x="1721231" y="96075"/>
                  <a:pt x="1709674" y="99936"/>
                  <a:pt x="1695069" y="99936"/>
                </a:cubicBezTo>
                <a:cubicBezTo>
                  <a:pt x="1681353" y="99936"/>
                  <a:pt x="1670304" y="96075"/>
                  <a:pt x="1661795" y="88354"/>
                </a:cubicBezTo>
                <a:cubicBezTo>
                  <a:pt x="1653286" y="80632"/>
                  <a:pt x="1648968" y="70498"/>
                  <a:pt x="1648968" y="57950"/>
                </a:cubicBezTo>
                <a:cubicBezTo>
                  <a:pt x="1648968" y="45669"/>
                  <a:pt x="1653159" y="35623"/>
                  <a:pt x="1661541" y="27787"/>
                </a:cubicBezTo>
                <a:cubicBezTo>
                  <a:pt x="1669796" y="19977"/>
                  <a:pt x="1681226" y="16065"/>
                  <a:pt x="1695831" y="16065"/>
                </a:cubicBezTo>
                <a:close/>
                <a:moveTo>
                  <a:pt x="1497838" y="5334"/>
                </a:moveTo>
                <a:lnTo>
                  <a:pt x="1550289" y="5334"/>
                </a:lnTo>
                <a:lnTo>
                  <a:pt x="1617472" y="100025"/>
                </a:lnTo>
                <a:lnTo>
                  <a:pt x="1617472" y="47053"/>
                </a:lnTo>
                <a:cubicBezTo>
                  <a:pt x="1617472" y="38633"/>
                  <a:pt x="1616837" y="32372"/>
                  <a:pt x="1615694" y="28257"/>
                </a:cubicBezTo>
                <a:cubicBezTo>
                  <a:pt x="1614678" y="24155"/>
                  <a:pt x="1612900" y="21107"/>
                  <a:pt x="1610360" y="19126"/>
                </a:cubicBezTo>
                <a:cubicBezTo>
                  <a:pt x="1608455" y="17551"/>
                  <a:pt x="1605661" y="16230"/>
                  <a:pt x="1601851" y="15189"/>
                </a:cubicBezTo>
                <a:cubicBezTo>
                  <a:pt x="1598168" y="14135"/>
                  <a:pt x="1595120" y="13411"/>
                  <a:pt x="1592834" y="13005"/>
                </a:cubicBezTo>
                <a:lnTo>
                  <a:pt x="1592834" y="5334"/>
                </a:lnTo>
                <a:lnTo>
                  <a:pt x="1653032" y="5334"/>
                </a:lnTo>
                <a:lnTo>
                  <a:pt x="1653032" y="13005"/>
                </a:lnTo>
                <a:cubicBezTo>
                  <a:pt x="1651254" y="13208"/>
                  <a:pt x="1648587" y="13576"/>
                  <a:pt x="1645158" y="14097"/>
                </a:cubicBezTo>
                <a:cubicBezTo>
                  <a:pt x="1641729" y="14630"/>
                  <a:pt x="1638681" y="15900"/>
                  <a:pt x="1635887" y="17945"/>
                </a:cubicBezTo>
                <a:cubicBezTo>
                  <a:pt x="1633474" y="19710"/>
                  <a:pt x="1631696" y="22758"/>
                  <a:pt x="1630680" y="27063"/>
                </a:cubicBezTo>
                <a:cubicBezTo>
                  <a:pt x="1629664" y="31356"/>
                  <a:pt x="1629156" y="37681"/>
                  <a:pt x="1629156" y="46025"/>
                </a:cubicBezTo>
                <a:lnTo>
                  <a:pt x="1629156" y="145948"/>
                </a:lnTo>
                <a:lnTo>
                  <a:pt x="1611884" y="145948"/>
                </a:lnTo>
                <a:lnTo>
                  <a:pt x="1534160" y="37846"/>
                </a:lnTo>
                <a:lnTo>
                  <a:pt x="1534160" y="103479"/>
                </a:lnTo>
                <a:cubicBezTo>
                  <a:pt x="1534160" y="111633"/>
                  <a:pt x="1534668" y="117818"/>
                  <a:pt x="1535684" y="122047"/>
                </a:cubicBezTo>
                <a:cubicBezTo>
                  <a:pt x="1536827" y="126289"/>
                  <a:pt x="1538605" y="129400"/>
                  <a:pt x="1541018" y="131369"/>
                </a:cubicBezTo>
                <a:cubicBezTo>
                  <a:pt x="1542796" y="132816"/>
                  <a:pt x="1545590" y="134086"/>
                  <a:pt x="1549527" y="135217"/>
                </a:cubicBezTo>
                <a:cubicBezTo>
                  <a:pt x="1553464" y="136334"/>
                  <a:pt x="1556512" y="137084"/>
                  <a:pt x="1558798" y="137477"/>
                </a:cubicBezTo>
                <a:lnTo>
                  <a:pt x="1558798" y="145161"/>
                </a:lnTo>
                <a:lnTo>
                  <a:pt x="1498473" y="145161"/>
                </a:lnTo>
                <a:lnTo>
                  <a:pt x="1498473" y="137477"/>
                </a:lnTo>
                <a:cubicBezTo>
                  <a:pt x="1501013" y="137274"/>
                  <a:pt x="1504061" y="136804"/>
                  <a:pt x="1507363" y="136055"/>
                </a:cubicBezTo>
                <a:cubicBezTo>
                  <a:pt x="1510665" y="135293"/>
                  <a:pt x="1513459" y="134124"/>
                  <a:pt x="1515745" y="132550"/>
                </a:cubicBezTo>
                <a:cubicBezTo>
                  <a:pt x="1518285" y="130645"/>
                  <a:pt x="1520063" y="127762"/>
                  <a:pt x="1520952" y="123926"/>
                </a:cubicBezTo>
                <a:cubicBezTo>
                  <a:pt x="1521968" y="120091"/>
                  <a:pt x="1522476" y="113627"/>
                  <a:pt x="1522476" y="104559"/>
                </a:cubicBezTo>
                <a:lnTo>
                  <a:pt x="1522476" y="38341"/>
                </a:lnTo>
                <a:cubicBezTo>
                  <a:pt x="1522476" y="35052"/>
                  <a:pt x="1521968" y="31953"/>
                  <a:pt x="1520952" y="29032"/>
                </a:cubicBezTo>
                <a:cubicBezTo>
                  <a:pt x="1519809" y="26111"/>
                  <a:pt x="1518285" y="23596"/>
                  <a:pt x="1516126" y="21501"/>
                </a:cubicBezTo>
                <a:cubicBezTo>
                  <a:pt x="1513840" y="19253"/>
                  <a:pt x="1511173" y="17500"/>
                  <a:pt x="1508125" y="16218"/>
                </a:cubicBezTo>
                <a:cubicBezTo>
                  <a:pt x="1505077" y="14935"/>
                  <a:pt x="1501648" y="13932"/>
                  <a:pt x="1497838" y="13208"/>
                </a:cubicBez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15" name="Image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5548" y="5937504"/>
            <a:ext cx="7275576" cy="222504"/>
          </a:xfrm>
          <a:prstGeom prst="rect">
            <a:avLst/>
          </a:prstGeom>
        </p:spPr>
      </p:pic>
      <p:sp>
        <p:nvSpPr>
          <p:cNvPr id="26" name="object 8"/>
          <p:cNvSpPr/>
          <p:nvPr/>
        </p:nvSpPr>
        <p:spPr>
          <a:xfrm>
            <a:off x="963168" y="5946648"/>
            <a:ext cx="7260335" cy="207264"/>
          </a:xfrm>
          <a:custGeom>
            <a:avLst/>
            <a:gdLst/>
            <a:ahLst/>
            <a:cxnLst/>
            <a:rect l="l" t="t" r="r" b="b"/>
            <a:pathLst>
              <a:path w="7260335" h="207264">
                <a:moveTo>
                  <a:pt x="6474333" y="111061"/>
                </a:moveTo>
                <a:cubicBezTo>
                  <a:pt x="6471666" y="111061"/>
                  <a:pt x="6469507" y="111125"/>
                  <a:pt x="6467983" y="111264"/>
                </a:cubicBezTo>
                <a:cubicBezTo>
                  <a:pt x="6466459" y="111392"/>
                  <a:pt x="6465188" y="111455"/>
                  <a:pt x="6464046" y="111455"/>
                </a:cubicBezTo>
                <a:lnTo>
                  <a:pt x="6464046" y="143027"/>
                </a:lnTo>
                <a:cubicBezTo>
                  <a:pt x="6464046" y="145669"/>
                  <a:pt x="6464935" y="147701"/>
                  <a:pt x="6466586" y="149110"/>
                </a:cubicBezTo>
                <a:cubicBezTo>
                  <a:pt x="6468237" y="150533"/>
                  <a:pt x="6470904" y="151244"/>
                  <a:pt x="6474587" y="151244"/>
                </a:cubicBezTo>
                <a:cubicBezTo>
                  <a:pt x="6478397" y="151244"/>
                  <a:pt x="6481572" y="150622"/>
                  <a:pt x="6484238" y="149364"/>
                </a:cubicBezTo>
                <a:cubicBezTo>
                  <a:pt x="6486906" y="148107"/>
                  <a:pt x="6488938" y="146393"/>
                  <a:pt x="6490462" y="144221"/>
                </a:cubicBezTo>
                <a:cubicBezTo>
                  <a:pt x="6491732" y="142100"/>
                  <a:pt x="6492748" y="139814"/>
                  <a:pt x="6493383" y="137338"/>
                </a:cubicBezTo>
                <a:cubicBezTo>
                  <a:pt x="6493891" y="134861"/>
                  <a:pt x="6494145" y="132169"/>
                  <a:pt x="6494145" y="129273"/>
                </a:cubicBezTo>
                <a:cubicBezTo>
                  <a:pt x="6494145" y="123990"/>
                  <a:pt x="6492621" y="119634"/>
                  <a:pt x="6489446" y="116205"/>
                </a:cubicBezTo>
                <a:cubicBezTo>
                  <a:pt x="6486271" y="112776"/>
                  <a:pt x="6481191" y="111061"/>
                  <a:pt x="6474333" y="111061"/>
                </a:cubicBezTo>
                <a:close/>
                <a:moveTo>
                  <a:pt x="747522" y="111061"/>
                </a:moveTo>
                <a:cubicBezTo>
                  <a:pt x="744855" y="111061"/>
                  <a:pt x="742696" y="111125"/>
                  <a:pt x="741172" y="111264"/>
                </a:cubicBezTo>
                <a:cubicBezTo>
                  <a:pt x="739648" y="111392"/>
                  <a:pt x="738378" y="111455"/>
                  <a:pt x="737235" y="111455"/>
                </a:cubicBezTo>
                <a:lnTo>
                  <a:pt x="737235" y="143027"/>
                </a:lnTo>
                <a:cubicBezTo>
                  <a:pt x="737235" y="145669"/>
                  <a:pt x="738124" y="147701"/>
                  <a:pt x="739775" y="149110"/>
                </a:cubicBezTo>
                <a:cubicBezTo>
                  <a:pt x="741426" y="150533"/>
                  <a:pt x="744092" y="151244"/>
                  <a:pt x="747776" y="151244"/>
                </a:cubicBezTo>
                <a:cubicBezTo>
                  <a:pt x="751586" y="151244"/>
                  <a:pt x="754761" y="150622"/>
                  <a:pt x="757428" y="149364"/>
                </a:cubicBezTo>
                <a:cubicBezTo>
                  <a:pt x="760095" y="148107"/>
                  <a:pt x="762127" y="146393"/>
                  <a:pt x="763651" y="144221"/>
                </a:cubicBezTo>
                <a:cubicBezTo>
                  <a:pt x="764921" y="142100"/>
                  <a:pt x="765936" y="139814"/>
                  <a:pt x="766572" y="137338"/>
                </a:cubicBezTo>
                <a:cubicBezTo>
                  <a:pt x="767080" y="134861"/>
                  <a:pt x="767333" y="132169"/>
                  <a:pt x="767333" y="129273"/>
                </a:cubicBezTo>
                <a:cubicBezTo>
                  <a:pt x="767333" y="123990"/>
                  <a:pt x="765810" y="119634"/>
                  <a:pt x="762635" y="116205"/>
                </a:cubicBezTo>
                <a:cubicBezTo>
                  <a:pt x="759460" y="112776"/>
                  <a:pt x="754380" y="111061"/>
                  <a:pt x="747522" y="111061"/>
                </a:cubicBezTo>
                <a:close/>
                <a:moveTo>
                  <a:pt x="6360287" y="104318"/>
                </a:moveTo>
                <a:cubicBezTo>
                  <a:pt x="6356604" y="105588"/>
                  <a:pt x="6352921" y="107023"/>
                  <a:pt x="6349238" y="108648"/>
                </a:cubicBezTo>
                <a:cubicBezTo>
                  <a:pt x="6345682" y="110261"/>
                  <a:pt x="6342634" y="111976"/>
                  <a:pt x="6340348" y="113754"/>
                </a:cubicBezTo>
                <a:cubicBezTo>
                  <a:pt x="6337935" y="115608"/>
                  <a:pt x="6336030" y="117970"/>
                  <a:pt x="6334633" y="120853"/>
                </a:cubicBezTo>
                <a:cubicBezTo>
                  <a:pt x="6333236" y="123723"/>
                  <a:pt x="6332474" y="127114"/>
                  <a:pt x="6332474" y="131013"/>
                </a:cubicBezTo>
                <a:cubicBezTo>
                  <a:pt x="6332474" y="136182"/>
                  <a:pt x="6333617" y="139916"/>
                  <a:pt x="6336030" y="142227"/>
                </a:cubicBezTo>
                <a:cubicBezTo>
                  <a:pt x="6338316" y="144538"/>
                  <a:pt x="6341237" y="145707"/>
                  <a:pt x="6344666" y="145707"/>
                </a:cubicBezTo>
                <a:cubicBezTo>
                  <a:pt x="6348349" y="145707"/>
                  <a:pt x="6351397" y="144958"/>
                  <a:pt x="6353683" y="143472"/>
                </a:cubicBezTo>
                <a:cubicBezTo>
                  <a:pt x="6356096" y="141986"/>
                  <a:pt x="6358128" y="140144"/>
                  <a:pt x="6359906" y="137960"/>
                </a:cubicBezTo>
                <a:close/>
                <a:moveTo>
                  <a:pt x="4691634" y="104318"/>
                </a:moveTo>
                <a:cubicBezTo>
                  <a:pt x="4687951" y="105588"/>
                  <a:pt x="4684268" y="107023"/>
                  <a:pt x="4680585" y="108648"/>
                </a:cubicBezTo>
                <a:cubicBezTo>
                  <a:pt x="4677029" y="110261"/>
                  <a:pt x="4673981" y="111976"/>
                  <a:pt x="4671695" y="113754"/>
                </a:cubicBezTo>
                <a:cubicBezTo>
                  <a:pt x="4669282" y="115608"/>
                  <a:pt x="4667377" y="117970"/>
                  <a:pt x="4665980" y="120853"/>
                </a:cubicBezTo>
                <a:cubicBezTo>
                  <a:pt x="4664583" y="123723"/>
                  <a:pt x="4663821" y="127114"/>
                  <a:pt x="4663821" y="131013"/>
                </a:cubicBezTo>
                <a:cubicBezTo>
                  <a:pt x="4663821" y="136182"/>
                  <a:pt x="4664964" y="139916"/>
                  <a:pt x="4667377" y="142227"/>
                </a:cubicBezTo>
                <a:cubicBezTo>
                  <a:pt x="4669663" y="144538"/>
                  <a:pt x="4672584" y="145707"/>
                  <a:pt x="4676013" y="145707"/>
                </a:cubicBezTo>
                <a:cubicBezTo>
                  <a:pt x="4679696" y="145707"/>
                  <a:pt x="4682744" y="144958"/>
                  <a:pt x="4685030" y="143472"/>
                </a:cubicBezTo>
                <a:cubicBezTo>
                  <a:pt x="4687443" y="141986"/>
                  <a:pt x="4689475" y="140144"/>
                  <a:pt x="4691253" y="137960"/>
                </a:cubicBezTo>
                <a:close/>
                <a:moveTo>
                  <a:pt x="5765926" y="72148"/>
                </a:moveTo>
                <a:cubicBezTo>
                  <a:pt x="5761609" y="72148"/>
                  <a:pt x="5758180" y="72898"/>
                  <a:pt x="5755639" y="74384"/>
                </a:cubicBezTo>
                <a:cubicBezTo>
                  <a:pt x="5753100" y="75870"/>
                  <a:pt x="5750813" y="77800"/>
                  <a:pt x="5748909" y="80175"/>
                </a:cubicBezTo>
                <a:lnTo>
                  <a:pt x="5748909" y="136296"/>
                </a:lnTo>
                <a:cubicBezTo>
                  <a:pt x="5749289" y="137617"/>
                  <a:pt x="5750051" y="139319"/>
                  <a:pt x="5751195" y="141402"/>
                </a:cubicBezTo>
                <a:cubicBezTo>
                  <a:pt x="5752338" y="143472"/>
                  <a:pt x="5753354" y="145135"/>
                  <a:pt x="5754497" y="146393"/>
                </a:cubicBezTo>
                <a:cubicBezTo>
                  <a:pt x="5756148" y="148171"/>
                  <a:pt x="5758053" y="149492"/>
                  <a:pt x="5760085" y="150355"/>
                </a:cubicBezTo>
                <a:cubicBezTo>
                  <a:pt x="5762244" y="151206"/>
                  <a:pt x="5764530" y="151638"/>
                  <a:pt x="5767070" y="151638"/>
                </a:cubicBezTo>
                <a:cubicBezTo>
                  <a:pt x="5773547" y="151638"/>
                  <a:pt x="5778754" y="148120"/>
                  <a:pt x="5782691" y="141097"/>
                </a:cubicBezTo>
                <a:cubicBezTo>
                  <a:pt x="5786628" y="134074"/>
                  <a:pt x="5788533" y="123761"/>
                  <a:pt x="5788533" y="110172"/>
                </a:cubicBezTo>
                <a:cubicBezTo>
                  <a:pt x="5788533" y="105207"/>
                  <a:pt x="5788279" y="100469"/>
                  <a:pt x="5787517" y="95961"/>
                </a:cubicBezTo>
                <a:cubicBezTo>
                  <a:pt x="5786755" y="91440"/>
                  <a:pt x="5785485" y="87389"/>
                  <a:pt x="5783580" y="83833"/>
                </a:cubicBezTo>
                <a:cubicBezTo>
                  <a:pt x="5781801" y="80264"/>
                  <a:pt x="5779516" y="77432"/>
                  <a:pt x="5776595" y="75323"/>
                </a:cubicBezTo>
                <a:cubicBezTo>
                  <a:pt x="5773674" y="73203"/>
                  <a:pt x="5770118" y="72148"/>
                  <a:pt x="5765926" y="72148"/>
                </a:cubicBezTo>
                <a:close/>
                <a:moveTo>
                  <a:pt x="3635375" y="72148"/>
                </a:moveTo>
                <a:cubicBezTo>
                  <a:pt x="3631057" y="72148"/>
                  <a:pt x="3627628" y="72898"/>
                  <a:pt x="3625088" y="74384"/>
                </a:cubicBezTo>
                <a:cubicBezTo>
                  <a:pt x="3622548" y="75870"/>
                  <a:pt x="3620262" y="77800"/>
                  <a:pt x="3618357" y="80175"/>
                </a:cubicBezTo>
                <a:lnTo>
                  <a:pt x="3618357" y="136296"/>
                </a:lnTo>
                <a:cubicBezTo>
                  <a:pt x="3618738" y="137617"/>
                  <a:pt x="3619500" y="139319"/>
                  <a:pt x="3620643" y="141402"/>
                </a:cubicBezTo>
                <a:cubicBezTo>
                  <a:pt x="3621786" y="143472"/>
                  <a:pt x="3622802" y="145135"/>
                  <a:pt x="3623945" y="146393"/>
                </a:cubicBezTo>
                <a:cubicBezTo>
                  <a:pt x="3625596" y="148171"/>
                  <a:pt x="3627501" y="149492"/>
                  <a:pt x="3629533" y="150355"/>
                </a:cubicBezTo>
                <a:cubicBezTo>
                  <a:pt x="3631692" y="151206"/>
                  <a:pt x="3633978" y="151638"/>
                  <a:pt x="3636518" y="151638"/>
                </a:cubicBezTo>
                <a:cubicBezTo>
                  <a:pt x="3642995" y="151638"/>
                  <a:pt x="3648202" y="148120"/>
                  <a:pt x="3652139" y="141097"/>
                </a:cubicBezTo>
                <a:cubicBezTo>
                  <a:pt x="3656076" y="134074"/>
                  <a:pt x="3657981" y="123761"/>
                  <a:pt x="3657981" y="110172"/>
                </a:cubicBezTo>
                <a:cubicBezTo>
                  <a:pt x="3657981" y="105207"/>
                  <a:pt x="3657727" y="100469"/>
                  <a:pt x="3656965" y="95961"/>
                </a:cubicBezTo>
                <a:cubicBezTo>
                  <a:pt x="3656203" y="91440"/>
                  <a:pt x="3654933" y="87389"/>
                  <a:pt x="3653028" y="83833"/>
                </a:cubicBezTo>
                <a:cubicBezTo>
                  <a:pt x="3651250" y="80264"/>
                  <a:pt x="3648964" y="77432"/>
                  <a:pt x="3646043" y="75323"/>
                </a:cubicBezTo>
                <a:cubicBezTo>
                  <a:pt x="3643122" y="73203"/>
                  <a:pt x="3639566" y="72148"/>
                  <a:pt x="3635375" y="72148"/>
                </a:cubicBezTo>
                <a:close/>
                <a:moveTo>
                  <a:pt x="993013" y="72148"/>
                </a:moveTo>
                <a:cubicBezTo>
                  <a:pt x="988695" y="72148"/>
                  <a:pt x="985266" y="72898"/>
                  <a:pt x="982726" y="74384"/>
                </a:cubicBezTo>
                <a:cubicBezTo>
                  <a:pt x="980186" y="75870"/>
                  <a:pt x="977900" y="77800"/>
                  <a:pt x="975995" y="80175"/>
                </a:cubicBezTo>
                <a:lnTo>
                  <a:pt x="975995" y="136296"/>
                </a:lnTo>
                <a:cubicBezTo>
                  <a:pt x="976376" y="137617"/>
                  <a:pt x="977138" y="139319"/>
                  <a:pt x="978281" y="141402"/>
                </a:cubicBezTo>
                <a:cubicBezTo>
                  <a:pt x="979424" y="143472"/>
                  <a:pt x="980439" y="145135"/>
                  <a:pt x="981583" y="146393"/>
                </a:cubicBezTo>
                <a:cubicBezTo>
                  <a:pt x="983233" y="148171"/>
                  <a:pt x="985139" y="149492"/>
                  <a:pt x="987171" y="150355"/>
                </a:cubicBezTo>
                <a:cubicBezTo>
                  <a:pt x="989330" y="151206"/>
                  <a:pt x="991616" y="151638"/>
                  <a:pt x="994156" y="151638"/>
                </a:cubicBezTo>
                <a:cubicBezTo>
                  <a:pt x="1000633" y="151638"/>
                  <a:pt x="1005839" y="148120"/>
                  <a:pt x="1009777" y="141097"/>
                </a:cubicBezTo>
                <a:cubicBezTo>
                  <a:pt x="1013714" y="134074"/>
                  <a:pt x="1015492" y="123761"/>
                  <a:pt x="1015492" y="110172"/>
                </a:cubicBezTo>
                <a:cubicBezTo>
                  <a:pt x="1015492" y="105207"/>
                  <a:pt x="1015364" y="100469"/>
                  <a:pt x="1014476" y="95961"/>
                </a:cubicBezTo>
                <a:cubicBezTo>
                  <a:pt x="1013714" y="91440"/>
                  <a:pt x="1012571" y="87389"/>
                  <a:pt x="1010539" y="83833"/>
                </a:cubicBezTo>
                <a:cubicBezTo>
                  <a:pt x="1008761" y="80264"/>
                  <a:pt x="1006602" y="77432"/>
                  <a:pt x="1003681" y="75323"/>
                </a:cubicBezTo>
                <a:cubicBezTo>
                  <a:pt x="1000633" y="73203"/>
                  <a:pt x="997077" y="72148"/>
                  <a:pt x="993013" y="72148"/>
                </a:cubicBezTo>
                <a:close/>
                <a:moveTo>
                  <a:pt x="5994146" y="69278"/>
                </a:moveTo>
                <a:cubicBezTo>
                  <a:pt x="5994019" y="82740"/>
                  <a:pt x="5992113" y="96659"/>
                  <a:pt x="5988304" y="111061"/>
                </a:cubicBezTo>
                <a:cubicBezTo>
                  <a:pt x="5984367" y="125450"/>
                  <a:pt x="5978651" y="137947"/>
                  <a:pt x="5971286" y="148564"/>
                </a:cubicBezTo>
                <a:lnTo>
                  <a:pt x="6008243" y="148564"/>
                </a:lnTo>
                <a:cubicBezTo>
                  <a:pt x="6011672" y="148564"/>
                  <a:pt x="6013831" y="148082"/>
                  <a:pt x="6014974" y="147091"/>
                </a:cubicBezTo>
                <a:cubicBezTo>
                  <a:pt x="6016117" y="146101"/>
                  <a:pt x="6016625" y="144246"/>
                  <a:pt x="6016625" y="141541"/>
                </a:cubicBezTo>
                <a:lnTo>
                  <a:pt x="6016625" y="69278"/>
                </a:lnTo>
                <a:close/>
                <a:moveTo>
                  <a:pt x="4544949" y="69278"/>
                </a:moveTo>
                <a:cubicBezTo>
                  <a:pt x="4544822" y="82740"/>
                  <a:pt x="4542790" y="96659"/>
                  <a:pt x="4538980" y="111061"/>
                </a:cubicBezTo>
                <a:cubicBezTo>
                  <a:pt x="4535043" y="125450"/>
                  <a:pt x="4529328" y="137947"/>
                  <a:pt x="4521962" y="148564"/>
                </a:cubicBezTo>
                <a:lnTo>
                  <a:pt x="4559046" y="148564"/>
                </a:lnTo>
                <a:cubicBezTo>
                  <a:pt x="4562475" y="148564"/>
                  <a:pt x="4564634" y="148082"/>
                  <a:pt x="4565777" y="147091"/>
                </a:cubicBezTo>
                <a:cubicBezTo>
                  <a:pt x="4566920" y="146101"/>
                  <a:pt x="4567428" y="144246"/>
                  <a:pt x="4567428" y="141541"/>
                </a:cubicBezTo>
                <a:lnTo>
                  <a:pt x="4567428" y="69278"/>
                </a:lnTo>
                <a:close/>
                <a:moveTo>
                  <a:pt x="2537968" y="69278"/>
                </a:moveTo>
                <a:cubicBezTo>
                  <a:pt x="2537841" y="82740"/>
                  <a:pt x="2535809" y="96659"/>
                  <a:pt x="2531999" y="111061"/>
                </a:cubicBezTo>
                <a:cubicBezTo>
                  <a:pt x="2528062" y="125450"/>
                  <a:pt x="2522347" y="137947"/>
                  <a:pt x="2514981" y="148564"/>
                </a:cubicBezTo>
                <a:lnTo>
                  <a:pt x="2552065" y="148564"/>
                </a:lnTo>
                <a:cubicBezTo>
                  <a:pt x="2555494" y="148564"/>
                  <a:pt x="2557653" y="148082"/>
                  <a:pt x="2558796" y="147091"/>
                </a:cubicBezTo>
                <a:cubicBezTo>
                  <a:pt x="2559939" y="146101"/>
                  <a:pt x="2560447" y="144246"/>
                  <a:pt x="2560447" y="141541"/>
                </a:cubicBezTo>
                <a:lnTo>
                  <a:pt x="2560447" y="69278"/>
                </a:lnTo>
                <a:close/>
                <a:moveTo>
                  <a:pt x="1286764" y="69278"/>
                </a:moveTo>
                <a:cubicBezTo>
                  <a:pt x="1286637" y="82740"/>
                  <a:pt x="1284605" y="96659"/>
                  <a:pt x="1280795" y="111061"/>
                </a:cubicBezTo>
                <a:cubicBezTo>
                  <a:pt x="1276858" y="125450"/>
                  <a:pt x="1271143" y="137947"/>
                  <a:pt x="1263777" y="148564"/>
                </a:cubicBezTo>
                <a:lnTo>
                  <a:pt x="1300861" y="148564"/>
                </a:lnTo>
                <a:cubicBezTo>
                  <a:pt x="1304290" y="148564"/>
                  <a:pt x="1306449" y="148082"/>
                  <a:pt x="1307592" y="147091"/>
                </a:cubicBezTo>
                <a:cubicBezTo>
                  <a:pt x="1308735" y="146101"/>
                  <a:pt x="1309243" y="144246"/>
                  <a:pt x="1309243" y="141541"/>
                </a:cubicBezTo>
                <a:lnTo>
                  <a:pt x="1309243" y="69278"/>
                </a:lnTo>
                <a:close/>
                <a:moveTo>
                  <a:pt x="6473317" y="67107"/>
                </a:moveTo>
                <a:cubicBezTo>
                  <a:pt x="6471793" y="67107"/>
                  <a:pt x="6470396" y="67157"/>
                  <a:pt x="6468872" y="67259"/>
                </a:cubicBezTo>
                <a:cubicBezTo>
                  <a:pt x="6467348" y="67348"/>
                  <a:pt x="6465697" y="67437"/>
                  <a:pt x="6464046" y="67500"/>
                </a:cubicBezTo>
                <a:lnTo>
                  <a:pt x="6464046" y="102933"/>
                </a:lnTo>
                <a:lnTo>
                  <a:pt x="6472047" y="102933"/>
                </a:lnTo>
                <a:cubicBezTo>
                  <a:pt x="6475603" y="102933"/>
                  <a:pt x="6478650" y="102438"/>
                  <a:pt x="6481063" y="101447"/>
                </a:cubicBezTo>
                <a:cubicBezTo>
                  <a:pt x="6483604" y="100457"/>
                  <a:pt x="6485509" y="99009"/>
                  <a:pt x="6486779" y="97091"/>
                </a:cubicBezTo>
                <a:cubicBezTo>
                  <a:pt x="6488049" y="95440"/>
                  <a:pt x="6488938" y="93434"/>
                  <a:pt x="6489573" y="91059"/>
                </a:cubicBezTo>
                <a:cubicBezTo>
                  <a:pt x="6490081" y="88684"/>
                  <a:pt x="6490462" y="85979"/>
                  <a:pt x="6490462" y="82944"/>
                </a:cubicBezTo>
                <a:cubicBezTo>
                  <a:pt x="6490462" y="79578"/>
                  <a:pt x="6489826" y="76847"/>
                  <a:pt x="6488811" y="74777"/>
                </a:cubicBezTo>
                <a:cubicBezTo>
                  <a:pt x="6487795" y="72695"/>
                  <a:pt x="6486525" y="71133"/>
                  <a:pt x="6485000" y="70078"/>
                </a:cubicBezTo>
                <a:cubicBezTo>
                  <a:pt x="6483350" y="68885"/>
                  <a:pt x="6481445" y="68097"/>
                  <a:pt x="6479413" y="67703"/>
                </a:cubicBezTo>
                <a:cubicBezTo>
                  <a:pt x="6477254" y="67297"/>
                  <a:pt x="6475222" y="67107"/>
                  <a:pt x="6473317" y="67107"/>
                </a:cubicBezTo>
                <a:close/>
                <a:moveTo>
                  <a:pt x="746506" y="67107"/>
                </a:moveTo>
                <a:cubicBezTo>
                  <a:pt x="744982" y="67107"/>
                  <a:pt x="743585" y="67157"/>
                  <a:pt x="742061" y="67259"/>
                </a:cubicBezTo>
                <a:cubicBezTo>
                  <a:pt x="740536" y="67348"/>
                  <a:pt x="738886" y="67437"/>
                  <a:pt x="737235" y="67500"/>
                </a:cubicBezTo>
                <a:lnTo>
                  <a:pt x="737235" y="102933"/>
                </a:lnTo>
                <a:lnTo>
                  <a:pt x="745236" y="102933"/>
                </a:lnTo>
                <a:cubicBezTo>
                  <a:pt x="748792" y="102933"/>
                  <a:pt x="751839" y="102438"/>
                  <a:pt x="754253" y="101447"/>
                </a:cubicBezTo>
                <a:cubicBezTo>
                  <a:pt x="756792" y="100457"/>
                  <a:pt x="758698" y="99009"/>
                  <a:pt x="759967" y="97091"/>
                </a:cubicBezTo>
                <a:cubicBezTo>
                  <a:pt x="761238" y="95440"/>
                  <a:pt x="762127" y="93434"/>
                  <a:pt x="762761" y="91059"/>
                </a:cubicBezTo>
                <a:cubicBezTo>
                  <a:pt x="763270" y="88684"/>
                  <a:pt x="763651" y="85979"/>
                  <a:pt x="763651" y="82944"/>
                </a:cubicBezTo>
                <a:cubicBezTo>
                  <a:pt x="763651" y="79578"/>
                  <a:pt x="763016" y="76847"/>
                  <a:pt x="762000" y="74777"/>
                </a:cubicBezTo>
                <a:cubicBezTo>
                  <a:pt x="760983" y="72695"/>
                  <a:pt x="759714" y="71133"/>
                  <a:pt x="758189" y="70078"/>
                </a:cubicBezTo>
                <a:cubicBezTo>
                  <a:pt x="756539" y="68885"/>
                  <a:pt x="754633" y="68097"/>
                  <a:pt x="752602" y="67703"/>
                </a:cubicBezTo>
                <a:cubicBezTo>
                  <a:pt x="750442" y="67297"/>
                  <a:pt x="748411" y="67107"/>
                  <a:pt x="746506" y="67107"/>
                </a:cubicBezTo>
                <a:close/>
                <a:moveTo>
                  <a:pt x="344297" y="67107"/>
                </a:moveTo>
                <a:cubicBezTo>
                  <a:pt x="340233" y="67107"/>
                  <a:pt x="336931" y="68364"/>
                  <a:pt x="334264" y="70866"/>
                </a:cubicBezTo>
                <a:cubicBezTo>
                  <a:pt x="331597" y="73368"/>
                  <a:pt x="329565" y="76644"/>
                  <a:pt x="327914" y="80670"/>
                </a:cubicBezTo>
                <a:cubicBezTo>
                  <a:pt x="326390" y="84226"/>
                  <a:pt x="325247" y="88493"/>
                  <a:pt x="324485" y="93484"/>
                </a:cubicBezTo>
                <a:cubicBezTo>
                  <a:pt x="323723" y="98463"/>
                  <a:pt x="323469" y="103530"/>
                  <a:pt x="323469" y="108686"/>
                </a:cubicBezTo>
                <a:cubicBezTo>
                  <a:pt x="323469" y="116014"/>
                  <a:pt x="323850" y="122364"/>
                  <a:pt x="324612" y="127736"/>
                </a:cubicBezTo>
                <a:cubicBezTo>
                  <a:pt x="325501" y="133121"/>
                  <a:pt x="326644" y="137553"/>
                  <a:pt x="328041" y="141046"/>
                </a:cubicBezTo>
                <a:cubicBezTo>
                  <a:pt x="329692" y="144945"/>
                  <a:pt x="331851" y="147917"/>
                  <a:pt x="334391" y="149961"/>
                </a:cubicBezTo>
                <a:cubicBezTo>
                  <a:pt x="336931" y="152006"/>
                  <a:pt x="340106" y="153022"/>
                  <a:pt x="343662" y="153022"/>
                </a:cubicBezTo>
                <a:cubicBezTo>
                  <a:pt x="347091" y="153022"/>
                  <a:pt x="350012" y="151892"/>
                  <a:pt x="352552" y="149606"/>
                </a:cubicBezTo>
                <a:cubicBezTo>
                  <a:pt x="355219" y="147332"/>
                  <a:pt x="357251" y="144119"/>
                  <a:pt x="358902" y="139967"/>
                </a:cubicBezTo>
                <a:cubicBezTo>
                  <a:pt x="360553" y="136004"/>
                  <a:pt x="361823" y="131369"/>
                  <a:pt x="362585" y="126060"/>
                </a:cubicBezTo>
                <a:cubicBezTo>
                  <a:pt x="363347" y="120739"/>
                  <a:pt x="363728" y="114947"/>
                  <a:pt x="363728" y="108686"/>
                </a:cubicBezTo>
                <a:cubicBezTo>
                  <a:pt x="363728" y="103721"/>
                  <a:pt x="363474" y="98577"/>
                  <a:pt x="362839" y="93230"/>
                </a:cubicBezTo>
                <a:cubicBezTo>
                  <a:pt x="362077" y="87884"/>
                  <a:pt x="361061" y="83439"/>
                  <a:pt x="359791" y="79870"/>
                </a:cubicBezTo>
                <a:cubicBezTo>
                  <a:pt x="358267" y="76047"/>
                  <a:pt x="356235" y="72961"/>
                  <a:pt x="353695" y="70625"/>
                </a:cubicBezTo>
                <a:cubicBezTo>
                  <a:pt x="351155" y="68275"/>
                  <a:pt x="347980" y="67107"/>
                  <a:pt x="344297" y="67107"/>
                </a:cubicBezTo>
                <a:close/>
                <a:moveTo>
                  <a:pt x="7198487" y="64922"/>
                </a:moveTo>
                <a:cubicBezTo>
                  <a:pt x="7194042" y="64922"/>
                  <a:pt x="7190359" y="66179"/>
                  <a:pt x="7187564" y="68694"/>
                </a:cubicBezTo>
                <a:cubicBezTo>
                  <a:pt x="7184771" y="71196"/>
                  <a:pt x="7182612" y="74561"/>
                  <a:pt x="7181088" y="78778"/>
                </a:cubicBezTo>
                <a:cubicBezTo>
                  <a:pt x="7179691" y="82880"/>
                  <a:pt x="7178801" y="87515"/>
                  <a:pt x="7178421" y="92684"/>
                </a:cubicBezTo>
                <a:cubicBezTo>
                  <a:pt x="7177913" y="97866"/>
                  <a:pt x="7177786" y="102895"/>
                  <a:pt x="7177786" y="107797"/>
                </a:cubicBezTo>
                <a:cubicBezTo>
                  <a:pt x="7177786" y="114262"/>
                  <a:pt x="7178039" y="120180"/>
                  <a:pt x="7178548" y="125565"/>
                </a:cubicBezTo>
                <a:cubicBezTo>
                  <a:pt x="7179056" y="130937"/>
                  <a:pt x="7180072" y="135699"/>
                  <a:pt x="7181596" y="139865"/>
                </a:cubicBezTo>
                <a:cubicBezTo>
                  <a:pt x="7183120" y="143954"/>
                  <a:pt x="7185151" y="147180"/>
                  <a:pt x="7187819" y="149555"/>
                </a:cubicBezTo>
                <a:cubicBezTo>
                  <a:pt x="7190486" y="151930"/>
                  <a:pt x="7194042" y="153124"/>
                  <a:pt x="7198487" y="153124"/>
                </a:cubicBezTo>
                <a:cubicBezTo>
                  <a:pt x="7202424" y="153124"/>
                  <a:pt x="7205725" y="152006"/>
                  <a:pt x="7208393" y="149758"/>
                </a:cubicBezTo>
                <a:cubicBezTo>
                  <a:pt x="7211187" y="147510"/>
                  <a:pt x="7213219" y="144285"/>
                  <a:pt x="7214743" y="140055"/>
                </a:cubicBezTo>
                <a:cubicBezTo>
                  <a:pt x="7216394" y="135775"/>
                  <a:pt x="7217410" y="131064"/>
                  <a:pt x="7217918" y="125958"/>
                </a:cubicBezTo>
                <a:cubicBezTo>
                  <a:pt x="7218553" y="120840"/>
                  <a:pt x="7218807" y="114922"/>
                  <a:pt x="7218807" y="108191"/>
                </a:cubicBezTo>
                <a:cubicBezTo>
                  <a:pt x="7218807" y="102895"/>
                  <a:pt x="7218553" y="97587"/>
                  <a:pt x="7218045" y="92240"/>
                </a:cubicBezTo>
                <a:cubicBezTo>
                  <a:pt x="7217537" y="86893"/>
                  <a:pt x="7216521" y="82245"/>
                  <a:pt x="7215124" y="78283"/>
                </a:cubicBezTo>
                <a:cubicBezTo>
                  <a:pt x="7213726" y="74333"/>
                  <a:pt x="7211568" y="71107"/>
                  <a:pt x="7208900" y="68643"/>
                </a:cubicBezTo>
                <a:cubicBezTo>
                  <a:pt x="7206234" y="66167"/>
                  <a:pt x="7202678" y="64922"/>
                  <a:pt x="7198487" y="64922"/>
                </a:cubicBezTo>
                <a:close/>
                <a:moveTo>
                  <a:pt x="6728206" y="64922"/>
                </a:moveTo>
                <a:cubicBezTo>
                  <a:pt x="6723125" y="64922"/>
                  <a:pt x="6719062" y="67500"/>
                  <a:pt x="6716013" y="72644"/>
                </a:cubicBezTo>
                <a:cubicBezTo>
                  <a:pt x="6712966" y="77800"/>
                  <a:pt x="6711314" y="85941"/>
                  <a:pt x="6711061" y="97091"/>
                </a:cubicBezTo>
                <a:lnTo>
                  <a:pt x="6742811" y="96698"/>
                </a:lnTo>
                <a:cubicBezTo>
                  <a:pt x="6742811" y="92735"/>
                  <a:pt x="6742557" y="88684"/>
                  <a:pt x="6742175" y="84518"/>
                </a:cubicBezTo>
                <a:cubicBezTo>
                  <a:pt x="6741795" y="80365"/>
                  <a:pt x="6741160" y="76975"/>
                  <a:pt x="6740144" y="74333"/>
                </a:cubicBezTo>
                <a:cubicBezTo>
                  <a:pt x="6739000" y="71234"/>
                  <a:pt x="6737476" y="68885"/>
                  <a:pt x="6735572" y="67297"/>
                </a:cubicBezTo>
                <a:cubicBezTo>
                  <a:pt x="6733539" y="65722"/>
                  <a:pt x="6731126" y="64922"/>
                  <a:pt x="6728206" y="64922"/>
                </a:cubicBezTo>
                <a:close/>
                <a:moveTo>
                  <a:pt x="5890133" y="64922"/>
                </a:moveTo>
                <a:cubicBezTo>
                  <a:pt x="5885053" y="64922"/>
                  <a:pt x="5880988" y="67500"/>
                  <a:pt x="5877941" y="72644"/>
                </a:cubicBezTo>
                <a:cubicBezTo>
                  <a:pt x="5874893" y="77800"/>
                  <a:pt x="5873242" y="85941"/>
                  <a:pt x="5872988" y="97091"/>
                </a:cubicBezTo>
                <a:lnTo>
                  <a:pt x="5904738" y="96698"/>
                </a:lnTo>
                <a:cubicBezTo>
                  <a:pt x="5904738" y="92735"/>
                  <a:pt x="5904484" y="88684"/>
                  <a:pt x="5904103" y="84518"/>
                </a:cubicBezTo>
                <a:cubicBezTo>
                  <a:pt x="5903722" y="80365"/>
                  <a:pt x="5903087" y="76975"/>
                  <a:pt x="5902071" y="74333"/>
                </a:cubicBezTo>
                <a:cubicBezTo>
                  <a:pt x="5900928" y="71234"/>
                  <a:pt x="5899404" y="68885"/>
                  <a:pt x="5897499" y="67297"/>
                </a:cubicBezTo>
                <a:cubicBezTo>
                  <a:pt x="5895467" y="65722"/>
                  <a:pt x="5893054" y="64922"/>
                  <a:pt x="5890133" y="64922"/>
                </a:cubicBezTo>
                <a:close/>
                <a:moveTo>
                  <a:pt x="5439283" y="64922"/>
                </a:moveTo>
                <a:cubicBezTo>
                  <a:pt x="5434584" y="64922"/>
                  <a:pt x="5430774" y="66218"/>
                  <a:pt x="5427980" y="68783"/>
                </a:cubicBezTo>
                <a:cubicBezTo>
                  <a:pt x="5425186" y="71361"/>
                  <a:pt x="5423027" y="74689"/>
                  <a:pt x="5421503" y="78778"/>
                </a:cubicBezTo>
                <a:cubicBezTo>
                  <a:pt x="5420106" y="82550"/>
                  <a:pt x="5419217" y="86944"/>
                  <a:pt x="5418709" y="91999"/>
                </a:cubicBezTo>
                <a:cubicBezTo>
                  <a:pt x="5418201" y="97040"/>
                  <a:pt x="5417947" y="102311"/>
                  <a:pt x="5417947" y="107797"/>
                </a:cubicBezTo>
                <a:cubicBezTo>
                  <a:pt x="5417947" y="114986"/>
                  <a:pt x="5418074" y="120942"/>
                  <a:pt x="5418582" y="125654"/>
                </a:cubicBezTo>
                <a:cubicBezTo>
                  <a:pt x="5419090" y="130378"/>
                  <a:pt x="5420106" y="135115"/>
                  <a:pt x="5421884" y="139865"/>
                </a:cubicBezTo>
                <a:cubicBezTo>
                  <a:pt x="5423408" y="143954"/>
                  <a:pt x="5425694" y="147180"/>
                  <a:pt x="5428488" y="149555"/>
                </a:cubicBezTo>
                <a:cubicBezTo>
                  <a:pt x="5431282" y="151930"/>
                  <a:pt x="5434965" y="153124"/>
                  <a:pt x="5439283" y="153124"/>
                </a:cubicBezTo>
                <a:cubicBezTo>
                  <a:pt x="5443220" y="153124"/>
                  <a:pt x="5446649" y="152019"/>
                  <a:pt x="5449443" y="149809"/>
                </a:cubicBezTo>
                <a:cubicBezTo>
                  <a:pt x="5452237" y="147599"/>
                  <a:pt x="5454523" y="144348"/>
                  <a:pt x="5456174" y="140055"/>
                </a:cubicBezTo>
                <a:cubicBezTo>
                  <a:pt x="5457698" y="136360"/>
                  <a:pt x="5458714" y="131877"/>
                  <a:pt x="5459349" y="126593"/>
                </a:cubicBezTo>
                <a:cubicBezTo>
                  <a:pt x="5460111" y="121323"/>
                  <a:pt x="5460492" y="115189"/>
                  <a:pt x="5460492" y="108191"/>
                </a:cubicBezTo>
                <a:cubicBezTo>
                  <a:pt x="5460492" y="103556"/>
                  <a:pt x="5460111" y="98285"/>
                  <a:pt x="5459476" y="92342"/>
                </a:cubicBezTo>
                <a:cubicBezTo>
                  <a:pt x="5458841" y="86398"/>
                  <a:pt x="5457825" y="81724"/>
                  <a:pt x="5456428" y="78283"/>
                </a:cubicBezTo>
                <a:cubicBezTo>
                  <a:pt x="5454904" y="74130"/>
                  <a:pt x="5452745" y="70866"/>
                  <a:pt x="5449951" y="68491"/>
                </a:cubicBezTo>
                <a:cubicBezTo>
                  <a:pt x="5447157" y="66116"/>
                  <a:pt x="5443601" y="64922"/>
                  <a:pt x="5439283" y="64922"/>
                </a:cubicBezTo>
                <a:close/>
                <a:moveTo>
                  <a:pt x="4297553" y="64922"/>
                </a:moveTo>
                <a:cubicBezTo>
                  <a:pt x="4292473" y="64922"/>
                  <a:pt x="4288409" y="67500"/>
                  <a:pt x="4285361" y="72644"/>
                </a:cubicBezTo>
                <a:cubicBezTo>
                  <a:pt x="4282313" y="77800"/>
                  <a:pt x="4280662" y="85941"/>
                  <a:pt x="4280408" y="97091"/>
                </a:cubicBezTo>
                <a:lnTo>
                  <a:pt x="4312158" y="96698"/>
                </a:lnTo>
                <a:cubicBezTo>
                  <a:pt x="4312158" y="92735"/>
                  <a:pt x="4311904" y="88684"/>
                  <a:pt x="4311523" y="84518"/>
                </a:cubicBezTo>
                <a:cubicBezTo>
                  <a:pt x="4311142" y="80365"/>
                  <a:pt x="4310507" y="76975"/>
                  <a:pt x="4309491" y="74333"/>
                </a:cubicBezTo>
                <a:cubicBezTo>
                  <a:pt x="4308348" y="71234"/>
                  <a:pt x="4306824" y="68885"/>
                  <a:pt x="4304919" y="67297"/>
                </a:cubicBezTo>
                <a:cubicBezTo>
                  <a:pt x="4302887" y="65722"/>
                  <a:pt x="4300474" y="64922"/>
                  <a:pt x="4297553" y="64922"/>
                </a:cubicBezTo>
                <a:close/>
                <a:moveTo>
                  <a:pt x="4009771" y="64922"/>
                </a:moveTo>
                <a:cubicBezTo>
                  <a:pt x="4005072" y="64922"/>
                  <a:pt x="4001262" y="66218"/>
                  <a:pt x="3998468" y="68783"/>
                </a:cubicBezTo>
                <a:cubicBezTo>
                  <a:pt x="3995674" y="71361"/>
                  <a:pt x="3993515" y="74689"/>
                  <a:pt x="3991991" y="78778"/>
                </a:cubicBezTo>
                <a:cubicBezTo>
                  <a:pt x="3990594" y="82550"/>
                  <a:pt x="3989705" y="86944"/>
                  <a:pt x="3989197" y="91999"/>
                </a:cubicBezTo>
                <a:cubicBezTo>
                  <a:pt x="3988689" y="97040"/>
                  <a:pt x="3988435" y="102311"/>
                  <a:pt x="3988435" y="107797"/>
                </a:cubicBezTo>
                <a:cubicBezTo>
                  <a:pt x="3988435" y="114986"/>
                  <a:pt x="3988562" y="120942"/>
                  <a:pt x="3989070" y="125654"/>
                </a:cubicBezTo>
                <a:cubicBezTo>
                  <a:pt x="3989578" y="130378"/>
                  <a:pt x="3990594" y="135115"/>
                  <a:pt x="3992372" y="139865"/>
                </a:cubicBezTo>
                <a:cubicBezTo>
                  <a:pt x="3993896" y="143954"/>
                  <a:pt x="3996182" y="147180"/>
                  <a:pt x="3998976" y="149555"/>
                </a:cubicBezTo>
                <a:cubicBezTo>
                  <a:pt x="4001770" y="151930"/>
                  <a:pt x="4005453" y="153124"/>
                  <a:pt x="4009771" y="153124"/>
                </a:cubicBezTo>
                <a:cubicBezTo>
                  <a:pt x="4013708" y="153124"/>
                  <a:pt x="4017137" y="152019"/>
                  <a:pt x="4019931" y="149809"/>
                </a:cubicBezTo>
                <a:cubicBezTo>
                  <a:pt x="4022725" y="147599"/>
                  <a:pt x="4025011" y="144348"/>
                  <a:pt x="4026662" y="140055"/>
                </a:cubicBezTo>
                <a:cubicBezTo>
                  <a:pt x="4028186" y="136360"/>
                  <a:pt x="4029202" y="131877"/>
                  <a:pt x="4029837" y="126593"/>
                </a:cubicBezTo>
                <a:cubicBezTo>
                  <a:pt x="4030599" y="121323"/>
                  <a:pt x="4030980" y="115189"/>
                  <a:pt x="4030980" y="108191"/>
                </a:cubicBezTo>
                <a:cubicBezTo>
                  <a:pt x="4030980" y="103556"/>
                  <a:pt x="4030599" y="98285"/>
                  <a:pt x="4029964" y="92342"/>
                </a:cubicBezTo>
                <a:cubicBezTo>
                  <a:pt x="4029329" y="86398"/>
                  <a:pt x="4028313" y="81724"/>
                  <a:pt x="4026916" y="78283"/>
                </a:cubicBezTo>
                <a:cubicBezTo>
                  <a:pt x="4025392" y="74130"/>
                  <a:pt x="4023233" y="70866"/>
                  <a:pt x="4020439" y="68491"/>
                </a:cubicBezTo>
                <a:cubicBezTo>
                  <a:pt x="4017645" y="66116"/>
                  <a:pt x="4014089" y="64922"/>
                  <a:pt x="4009771" y="64922"/>
                </a:cubicBezTo>
                <a:close/>
                <a:moveTo>
                  <a:pt x="3759581" y="64922"/>
                </a:moveTo>
                <a:cubicBezTo>
                  <a:pt x="3754501" y="64922"/>
                  <a:pt x="3750437" y="67500"/>
                  <a:pt x="3747389" y="72644"/>
                </a:cubicBezTo>
                <a:cubicBezTo>
                  <a:pt x="3744341" y="77800"/>
                  <a:pt x="3742690" y="85941"/>
                  <a:pt x="3742436" y="97091"/>
                </a:cubicBezTo>
                <a:lnTo>
                  <a:pt x="3774186" y="96698"/>
                </a:lnTo>
                <a:cubicBezTo>
                  <a:pt x="3774186" y="92735"/>
                  <a:pt x="3773932" y="88684"/>
                  <a:pt x="3773551" y="84518"/>
                </a:cubicBezTo>
                <a:cubicBezTo>
                  <a:pt x="3773170" y="80365"/>
                  <a:pt x="3772535" y="76975"/>
                  <a:pt x="3771519" y="74333"/>
                </a:cubicBezTo>
                <a:cubicBezTo>
                  <a:pt x="3770376" y="71234"/>
                  <a:pt x="3768852" y="68885"/>
                  <a:pt x="3766947" y="67297"/>
                </a:cubicBezTo>
                <a:cubicBezTo>
                  <a:pt x="3764915" y="65722"/>
                  <a:pt x="3762502" y="64922"/>
                  <a:pt x="3759581" y="64922"/>
                </a:cubicBezTo>
                <a:close/>
                <a:moveTo>
                  <a:pt x="2955035" y="64922"/>
                </a:moveTo>
                <a:cubicBezTo>
                  <a:pt x="2949956" y="64922"/>
                  <a:pt x="2945891" y="67500"/>
                  <a:pt x="2942844" y="72644"/>
                </a:cubicBezTo>
                <a:cubicBezTo>
                  <a:pt x="2939796" y="77800"/>
                  <a:pt x="2938145" y="85941"/>
                  <a:pt x="2937891" y="97091"/>
                </a:cubicBezTo>
                <a:lnTo>
                  <a:pt x="2969641" y="96698"/>
                </a:lnTo>
                <a:cubicBezTo>
                  <a:pt x="2969641" y="92735"/>
                  <a:pt x="2969387" y="88684"/>
                  <a:pt x="2969006" y="84518"/>
                </a:cubicBezTo>
                <a:cubicBezTo>
                  <a:pt x="2968625" y="80365"/>
                  <a:pt x="2967990" y="76975"/>
                  <a:pt x="2966974" y="74333"/>
                </a:cubicBezTo>
                <a:cubicBezTo>
                  <a:pt x="2965831" y="71234"/>
                  <a:pt x="2964307" y="68885"/>
                  <a:pt x="2962402" y="67297"/>
                </a:cubicBezTo>
                <a:cubicBezTo>
                  <a:pt x="2960370" y="65722"/>
                  <a:pt x="2957957" y="64922"/>
                  <a:pt x="2955035" y="64922"/>
                </a:cubicBezTo>
                <a:close/>
                <a:moveTo>
                  <a:pt x="2424938" y="64922"/>
                </a:moveTo>
                <a:cubicBezTo>
                  <a:pt x="2420239" y="64922"/>
                  <a:pt x="2416428" y="66218"/>
                  <a:pt x="2413635" y="68783"/>
                </a:cubicBezTo>
                <a:cubicBezTo>
                  <a:pt x="2410841" y="71361"/>
                  <a:pt x="2408682" y="74689"/>
                  <a:pt x="2407158" y="78778"/>
                </a:cubicBezTo>
                <a:cubicBezTo>
                  <a:pt x="2405760" y="82550"/>
                  <a:pt x="2404872" y="86944"/>
                  <a:pt x="2404364" y="91999"/>
                </a:cubicBezTo>
                <a:cubicBezTo>
                  <a:pt x="2403856" y="97040"/>
                  <a:pt x="2403602" y="102311"/>
                  <a:pt x="2403602" y="107797"/>
                </a:cubicBezTo>
                <a:cubicBezTo>
                  <a:pt x="2403602" y="114986"/>
                  <a:pt x="2403728" y="120942"/>
                  <a:pt x="2404237" y="125654"/>
                </a:cubicBezTo>
                <a:cubicBezTo>
                  <a:pt x="2404745" y="130378"/>
                  <a:pt x="2405760" y="135115"/>
                  <a:pt x="2407539" y="139865"/>
                </a:cubicBezTo>
                <a:cubicBezTo>
                  <a:pt x="2409063" y="143954"/>
                  <a:pt x="2411349" y="147180"/>
                  <a:pt x="2414143" y="149555"/>
                </a:cubicBezTo>
                <a:cubicBezTo>
                  <a:pt x="2416937" y="151930"/>
                  <a:pt x="2420620" y="153124"/>
                  <a:pt x="2424938" y="153124"/>
                </a:cubicBezTo>
                <a:cubicBezTo>
                  <a:pt x="2428875" y="153124"/>
                  <a:pt x="2432303" y="152019"/>
                  <a:pt x="2435097" y="149809"/>
                </a:cubicBezTo>
                <a:cubicBezTo>
                  <a:pt x="2437891" y="147599"/>
                  <a:pt x="2440178" y="144348"/>
                  <a:pt x="2441828" y="140055"/>
                </a:cubicBezTo>
                <a:cubicBezTo>
                  <a:pt x="2443353" y="136360"/>
                  <a:pt x="2444369" y="131877"/>
                  <a:pt x="2445003" y="126593"/>
                </a:cubicBezTo>
                <a:cubicBezTo>
                  <a:pt x="2445766" y="121323"/>
                  <a:pt x="2446147" y="115189"/>
                  <a:pt x="2446147" y="108191"/>
                </a:cubicBezTo>
                <a:cubicBezTo>
                  <a:pt x="2446147" y="103556"/>
                  <a:pt x="2445766" y="98285"/>
                  <a:pt x="2445131" y="92342"/>
                </a:cubicBezTo>
                <a:cubicBezTo>
                  <a:pt x="2444496" y="86398"/>
                  <a:pt x="2443480" y="81724"/>
                  <a:pt x="2442083" y="78283"/>
                </a:cubicBezTo>
                <a:cubicBezTo>
                  <a:pt x="2440559" y="74130"/>
                  <a:pt x="2438400" y="70866"/>
                  <a:pt x="2435606" y="68491"/>
                </a:cubicBezTo>
                <a:cubicBezTo>
                  <a:pt x="2432812" y="66116"/>
                  <a:pt x="2429256" y="64922"/>
                  <a:pt x="2424938" y="64922"/>
                </a:cubicBezTo>
                <a:close/>
                <a:moveTo>
                  <a:pt x="2193036" y="64922"/>
                </a:moveTo>
                <a:cubicBezTo>
                  <a:pt x="2187956" y="64922"/>
                  <a:pt x="2183892" y="67500"/>
                  <a:pt x="2180844" y="72644"/>
                </a:cubicBezTo>
                <a:cubicBezTo>
                  <a:pt x="2177796" y="77800"/>
                  <a:pt x="2176145" y="85941"/>
                  <a:pt x="2175891" y="97091"/>
                </a:cubicBezTo>
                <a:lnTo>
                  <a:pt x="2207641" y="96698"/>
                </a:lnTo>
                <a:cubicBezTo>
                  <a:pt x="2207641" y="92735"/>
                  <a:pt x="2207387" y="88684"/>
                  <a:pt x="2207006" y="84518"/>
                </a:cubicBezTo>
                <a:cubicBezTo>
                  <a:pt x="2206625" y="80365"/>
                  <a:pt x="2205990" y="76975"/>
                  <a:pt x="2204974" y="74333"/>
                </a:cubicBezTo>
                <a:cubicBezTo>
                  <a:pt x="2203831" y="71234"/>
                  <a:pt x="2202307" y="68885"/>
                  <a:pt x="2200402" y="67297"/>
                </a:cubicBezTo>
                <a:cubicBezTo>
                  <a:pt x="2198370" y="65722"/>
                  <a:pt x="2195957" y="64922"/>
                  <a:pt x="2193036" y="64922"/>
                </a:cubicBezTo>
                <a:close/>
                <a:moveTo>
                  <a:pt x="1423416" y="64922"/>
                </a:moveTo>
                <a:cubicBezTo>
                  <a:pt x="1418336" y="64922"/>
                  <a:pt x="1414272" y="67500"/>
                  <a:pt x="1411224" y="72644"/>
                </a:cubicBezTo>
                <a:cubicBezTo>
                  <a:pt x="1408176" y="77800"/>
                  <a:pt x="1406525" y="85941"/>
                  <a:pt x="1406271" y="97091"/>
                </a:cubicBezTo>
                <a:lnTo>
                  <a:pt x="1438021" y="96698"/>
                </a:lnTo>
                <a:cubicBezTo>
                  <a:pt x="1438021" y="92735"/>
                  <a:pt x="1437767" y="88684"/>
                  <a:pt x="1437386" y="84518"/>
                </a:cubicBezTo>
                <a:cubicBezTo>
                  <a:pt x="1437005" y="80365"/>
                  <a:pt x="1436370" y="76975"/>
                  <a:pt x="1435354" y="74333"/>
                </a:cubicBezTo>
                <a:cubicBezTo>
                  <a:pt x="1434211" y="71234"/>
                  <a:pt x="1432687" y="68885"/>
                  <a:pt x="1430782" y="67297"/>
                </a:cubicBezTo>
                <a:cubicBezTo>
                  <a:pt x="1428750" y="65722"/>
                  <a:pt x="1426337" y="64922"/>
                  <a:pt x="1423416" y="64922"/>
                </a:cubicBezTo>
                <a:close/>
                <a:moveTo>
                  <a:pt x="868807" y="64922"/>
                </a:moveTo>
                <a:cubicBezTo>
                  <a:pt x="863727" y="64922"/>
                  <a:pt x="859663" y="67500"/>
                  <a:pt x="856614" y="72644"/>
                </a:cubicBezTo>
                <a:cubicBezTo>
                  <a:pt x="853567" y="77800"/>
                  <a:pt x="851916" y="85941"/>
                  <a:pt x="851661" y="97091"/>
                </a:cubicBezTo>
                <a:lnTo>
                  <a:pt x="883411" y="96698"/>
                </a:lnTo>
                <a:cubicBezTo>
                  <a:pt x="883411" y="92735"/>
                  <a:pt x="883158" y="88684"/>
                  <a:pt x="882777" y="84518"/>
                </a:cubicBezTo>
                <a:cubicBezTo>
                  <a:pt x="882396" y="80365"/>
                  <a:pt x="881761" y="76975"/>
                  <a:pt x="880745" y="74333"/>
                </a:cubicBezTo>
                <a:cubicBezTo>
                  <a:pt x="879602" y="71234"/>
                  <a:pt x="878078" y="68885"/>
                  <a:pt x="876173" y="67297"/>
                </a:cubicBezTo>
                <a:cubicBezTo>
                  <a:pt x="874141" y="65722"/>
                  <a:pt x="871728" y="64922"/>
                  <a:pt x="868807" y="64922"/>
                </a:cubicBezTo>
                <a:close/>
                <a:moveTo>
                  <a:pt x="6933692" y="59779"/>
                </a:moveTo>
                <a:lnTo>
                  <a:pt x="6993509" y="59779"/>
                </a:lnTo>
                <a:lnTo>
                  <a:pt x="6993509" y="67005"/>
                </a:lnTo>
                <a:cubicBezTo>
                  <a:pt x="6991858" y="67208"/>
                  <a:pt x="6990461" y="67450"/>
                  <a:pt x="6989063" y="67754"/>
                </a:cubicBezTo>
                <a:cubicBezTo>
                  <a:pt x="6987667" y="68046"/>
                  <a:pt x="6986270" y="68592"/>
                  <a:pt x="6984873" y="69380"/>
                </a:cubicBezTo>
                <a:cubicBezTo>
                  <a:pt x="6983222" y="70244"/>
                  <a:pt x="6982206" y="71463"/>
                  <a:pt x="6981571" y="73037"/>
                </a:cubicBezTo>
                <a:cubicBezTo>
                  <a:pt x="6980936" y="74625"/>
                  <a:pt x="6980555" y="76505"/>
                  <a:pt x="6980555" y="78689"/>
                </a:cubicBezTo>
                <a:lnTo>
                  <a:pt x="6980555" y="125311"/>
                </a:lnTo>
                <a:lnTo>
                  <a:pt x="7020179" y="78486"/>
                </a:lnTo>
                <a:lnTo>
                  <a:pt x="7020179" y="78194"/>
                </a:lnTo>
                <a:cubicBezTo>
                  <a:pt x="7020179" y="75819"/>
                  <a:pt x="7019925" y="73914"/>
                  <a:pt x="7019289" y="72504"/>
                </a:cubicBezTo>
                <a:cubicBezTo>
                  <a:pt x="7018655" y="71082"/>
                  <a:pt x="7017512" y="69939"/>
                  <a:pt x="7015988" y="69088"/>
                </a:cubicBezTo>
                <a:cubicBezTo>
                  <a:pt x="7014718" y="68364"/>
                  <a:pt x="7013194" y="67881"/>
                  <a:pt x="7011416" y="67653"/>
                </a:cubicBezTo>
                <a:cubicBezTo>
                  <a:pt x="7009638" y="67424"/>
                  <a:pt x="7008241" y="67208"/>
                  <a:pt x="7007098" y="67005"/>
                </a:cubicBezTo>
                <a:lnTo>
                  <a:pt x="7007098" y="59779"/>
                </a:lnTo>
                <a:lnTo>
                  <a:pt x="7066788" y="59779"/>
                </a:lnTo>
                <a:lnTo>
                  <a:pt x="7066788" y="67005"/>
                </a:lnTo>
                <a:cubicBezTo>
                  <a:pt x="7064883" y="67132"/>
                  <a:pt x="7063232" y="67297"/>
                  <a:pt x="7061835" y="67500"/>
                </a:cubicBezTo>
                <a:cubicBezTo>
                  <a:pt x="7060564" y="67703"/>
                  <a:pt x="7059041" y="68034"/>
                  <a:pt x="7057517" y="68491"/>
                </a:cubicBezTo>
                <a:cubicBezTo>
                  <a:pt x="7055612" y="69088"/>
                  <a:pt x="7054214" y="70155"/>
                  <a:pt x="7053325" y="71704"/>
                </a:cubicBezTo>
                <a:cubicBezTo>
                  <a:pt x="7052437" y="73253"/>
                  <a:pt x="7051929" y="75285"/>
                  <a:pt x="7051929" y="77800"/>
                </a:cubicBezTo>
                <a:lnTo>
                  <a:pt x="7051929" y="139967"/>
                </a:lnTo>
                <a:cubicBezTo>
                  <a:pt x="7051929" y="142341"/>
                  <a:pt x="7052437" y="144335"/>
                  <a:pt x="7053199" y="145948"/>
                </a:cubicBezTo>
                <a:cubicBezTo>
                  <a:pt x="7054088" y="147561"/>
                  <a:pt x="7055485" y="148666"/>
                  <a:pt x="7057517" y="149263"/>
                </a:cubicBezTo>
                <a:cubicBezTo>
                  <a:pt x="7059041" y="149720"/>
                  <a:pt x="7060438" y="150050"/>
                  <a:pt x="7061708" y="150253"/>
                </a:cubicBezTo>
                <a:cubicBezTo>
                  <a:pt x="7062978" y="150457"/>
                  <a:pt x="7064629" y="150622"/>
                  <a:pt x="7066788" y="150749"/>
                </a:cubicBezTo>
                <a:lnTo>
                  <a:pt x="7066788" y="157975"/>
                </a:lnTo>
                <a:lnTo>
                  <a:pt x="7007098" y="157975"/>
                </a:lnTo>
                <a:lnTo>
                  <a:pt x="7007098" y="150749"/>
                </a:lnTo>
                <a:cubicBezTo>
                  <a:pt x="7008113" y="150546"/>
                  <a:pt x="7009511" y="150304"/>
                  <a:pt x="7011162" y="149999"/>
                </a:cubicBezTo>
                <a:cubicBezTo>
                  <a:pt x="7012813" y="149707"/>
                  <a:pt x="7014337" y="149161"/>
                  <a:pt x="7015607" y="148374"/>
                </a:cubicBezTo>
                <a:cubicBezTo>
                  <a:pt x="7017258" y="147447"/>
                  <a:pt x="7018274" y="146317"/>
                  <a:pt x="7018909" y="144958"/>
                </a:cubicBezTo>
                <a:cubicBezTo>
                  <a:pt x="7019544" y="143611"/>
                  <a:pt x="7019925" y="141643"/>
                  <a:pt x="7019925" y="139065"/>
                </a:cubicBezTo>
                <a:lnTo>
                  <a:pt x="7019925" y="92443"/>
                </a:lnTo>
                <a:lnTo>
                  <a:pt x="6980300" y="139268"/>
                </a:lnTo>
                <a:lnTo>
                  <a:pt x="6980300" y="139560"/>
                </a:lnTo>
                <a:cubicBezTo>
                  <a:pt x="6980300" y="141935"/>
                  <a:pt x="6980682" y="143840"/>
                  <a:pt x="6981317" y="145250"/>
                </a:cubicBezTo>
                <a:cubicBezTo>
                  <a:pt x="6981825" y="146672"/>
                  <a:pt x="6982968" y="147815"/>
                  <a:pt x="6984619" y="148666"/>
                </a:cubicBezTo>
                <a:cubicBezTo>
                  <a:pt x="6985635" y="149263"/>
                  <a:pt x="6986905" y="149707"/>
                  <a:pt x="6988556" y="149999"/>
                </a:cubicBezTo>
                <a:cubicBezTo>
                  <a:pt x="6990207" y="150304"/>
                  <a:pt x="6991858" y="150546"/>
                  <a:pt x="6993509" y="150749"/>
                </a:cubicBezTo>
                <a:lnTo>
                  <a:pt x="6993509" y="157975"/>
                </a:lnTo>
                <a:lnTo>
                  <a:pt x="6933692" y="157975"/>
                </a:lnTo>
                <a:lnTo>
                  <a:pt x="6933692" y="150749"/>
                </a:lnTo>
                <a:cubicBezTo>
                  <a:pt x="6935343" y="150622"/>
                  <a:pt x="6936994" y="150431"/>
                  <a:pt x="6938645" y="150203"/>
                </a:cubicBezTo>
                <a:cubicBezTo>
                  <a:pt x="6940423" y="149974"/>
                  <a:pt x="6941820" y="149657"/>
                  <a:pt x="6942963" y="149263"/>
                </a:cubicBezTo>
                <a:cubicBezTo>
                  <a:pt x="6945122" y="148539"/>
                  <a:pt x="6946519" y="147421"/>
                  <a:pt x="6947408" y="145897"/>
                </a:cubicBezTo>
                <a:cubicBezTo>
                  <a:pt x="6948170" y="144386"/>
                  <a:pt x="6948550" y="142405"/>
                  <a:pt x="6948550" y="139967"/>
                </a:cubicBezTo>
                <a:lnTo>
                  <a:pt x="6948550" y="77800"/>
                </a:lnTo>
                <a:cubicBezTo>
                  <a:pt x="6948550" y="75489"/>
                  <a:pt x="6948170" y="73520"/>
                  <a:pt x="6947281" y="71907"/>
                </a:cubicBezTo>
                <a:cubicBezTo>
                  <a:pt x="6946519" y="70294"/>
                  <a:pt x="6944995" y="69151"/>
                  <a:pt x="6942963" y="68491"/>
                </a:cubicBezTo>
                <a:cubicBezTo>
                  <a:pt x="6941312" y="67958"/>
                  <a:pt x="6939661" y="67615"/>
                  <a:pt x="6938263" y="67450"/>
                </a:cubicBezTo>
                <a:cubicBezTo>
                  <a:pt x="6936739" y="67284"/>
                  <a:pt x="6935343" y="67132"/>
                  <a:pt x="6933692" y="67005"/>
                </a:cubicBezTo>
                <a:close/>
                <a:moveTo>
                  <a:pt x="6790436" y="59779"/>
                </a:moveTo>
                <a:lnTo>
                  <a:pt x="6850634" y="59779"/>
                </a:lnTo>
                <a:lnTo>
                  <a:pt x="6850634" y="67005"/>
                </a:lnTo>
                <a:cubicBezTo>
                  <a:pt x="6848983" y="67208"/>
                  <a:pt x="6847586" y="67450"/>
                  <a:pt x="6846188" y="67754"/>
                </a:cubicBezTo>
                <a:cubicBezTo>
                  <a:pt x="6844919" y="68046"/>
                  <a:pt x="6843395" y="68592"/>
                  <a:pt x="6841998" y="69380"/>
                </a:cubicBezTo>
                <a:cubicBezTo>
                  <a:pt x="6840474" y="70244"/>
                  <a:pt x="6839331" y="71463"/>
                  <a:pt x="6838696" y="73037"/>
                </a:cubicBezTo>
                <a:cubicBezTo>
                  <a:pt x="6838061" y="74625"/>
                  <a:pt x="6837807" y="76505"/>
                  <a:pt x="6837807" y="78689"/>
                </a:cubicBezTo>
                <a:lnTo>
                  <a:pt x="6837807" y="101447"/>
                </a:lnTo>
                <a:lnTo>
                  <a:pt x="6874763" y="101447"/>
                </a:lnTo>
                <a:lnTo>
                  <a:pt x="6874763" y="78689"/>
                </a:lnTo>
                <a:cubicBezTo>
                  <a:pt x="6874763" y="76505"/>
                  <a:pt x="6874510" y="74638"/>
                  <a:pt x="6873875" y="73088"/>
                </a:cubicBezTo>
                <a:cubicBezTo>
                  <a:pt x="6873239" y="71539"/>
                  <a:pt x="6872097" y="70307"/>
                  <a:pt x="6870573" y="69380"/>
                </a:cubicBezTo>
                <a:cubicBezTo>
                  <a:pt x="6869303" y="68656"/>
                  <a:pt x="6867779" y="68123"/>
                  <a:pt x="6866255" y="67792"/>
                </a:cubicBezTo>
                <a:cubicBezTo>
                  <a:pt x="6864604" y="67462"/>
                  <a:pt x="6863207" y="67208"/>
                  <a:pt x="6861937" y="67005"/>
                </a:cubicBezTo>
                <a:lnTo>
                  <a:pt x="6861937" y="59779"/>
                </a:lnTo>
                <a:lnTo>
                  <a:pt x="6922135" y="59779"/>
                </a:lnTo>
                <a:lnTo>
                  <a:pt x="6922135" y="67005"/>
                </a:lnTo>
                <a:cubicBezTo>
                  <a:pt x="6920103" y="67132"/>
                  <a:pt x="6918451" y="67297"/>
                  <a:pt x="6917182" y="67500"/>
                </a:cubicBezTo>
                <a:cubicBezTo>
                  <a:pt x="6915785" y="67703"/>
                  <a:pt x="6914388" y="68034"/>
                  <a:pt x="6912737" y="68491"/>
                </a:cubicBezTo>
                <a:cubicBezTo>
                  <a:pt x="6910832" y="69088"/>
                  <a:pt x="6909435" y="70155"/>
                  <a:pt x="6908546" y="71704"/>
                </a:cubicBezTo>
                <a:cubicBezTo>
                  <a:pt x="6907657" y="73253"/>
                  <a:pt x="6907275" y="75285"/>
                  <a:pt x="6907275" y="77800"/>
                </a:cubicBezTo>
                <a:lnTo>
                  <a:pt x="6907275" y="139967"/>
                </a:lnTo>
                <a:cubicBezTo>
                  <a:pt x="6907275" y="142341"/>
                  <a:pt x="6907657" y="144335"/>
                  <a:pt x="6908419" y="145948"/>
                </a:cubicBezTo>
                <a:cubicBezTo>
                  <a:pt x="6909308" y="147561"/>
                  <a:pt x="6910705" y="148666"/>
                  <a:pt x="6912737" y="149263"/>
                </a:cubicBezTo>
                <a:cubicBezTo>
                  <a:pt x="6914388" y="149720"/>
                  <a:pt x="6915785" y="150050"/>
                  <a:pt x="6916928" y="150253"/>
                </a:cubicBezTo>
                <a:cubicBezTo>
                  <a:pt x="6918198" y="150457"/>
                  <a:pt x="6919849" y="150622"/>
                  <a:pt x="6922135" y="150749"/>
                </a:cubicBezTo>
                <a:lnTo>
                  <a:pt x="6922135" y="157975"/>
                </a:lnTo>
                <a:lnTo>
                  <a:pt x="6861937" y="157975"/>
                </a:lnTo>
                <a:lnTo>
                  <a:pt x="6861937" y="150749"/>
                </a:lnTo>
                <a:cubicBezTo>
                  <a:pt x="6863080" y="150546"/>
                  <a:pt x="6864350" y="150304"/>
                  <a:pt x="6866000" y="149999"/>
                </a:cubicBezTo>
                <a:cubicBezTo>
                  <a:pt x="6867651" y="149707"/>
                  <a:pt x="6869175" y="149161"/>
                  <a:pt x="6870573" y="148374"/>
                </a:cubicBezTo>
                <a:cubicBezTo>
                  <a:pt x="6872097" y="147447"/>
                  <a:pt x="6873239" y="146317"/>
                  <a:pt x="6873875" y="144958"/>
                </a:cubicBezTo>
                <a:cubicBezTo>
                  <a:pt x="6874510" y="143611"/>
                  <a:pt x="6874763" y="141643"/>
                  <a:pt x="6874763" y="139065"/>
                </a:cubicBezTo>
                <a:lnTo>
                  <a:pt x="6874763" y="110668"/>
                </a:lnTo>
                <a:lnTo>
                  <a:pt x="6837807" y="110668"/>
                </a:lnTo>
                <a:lnTo>
                  <a:pt x="6837807" y="139065"/>
                </a:lnTo>
                <a:cubicBezTo>
                  <a:pt x="6837807" y="141376"/>
                  <a:pt x="6838061" y="143294"/>
                  <a:pt x="6838696" y="144805"/>
                </a:cubicBezTo>
                <a:cubicBezTo>
                  <a:pt x="6839458" y="146329"/>
                  <a:pt x="6840474" y="147510"/>
                  <a:pt x="6841998" y="148374"/>
                </a:cubicBezTo>
                <a:cubicBezTo>
                  <a:pt x="6843013" y="148971"/>
                  <a:pt x="6844411" y="149466"/>
                  <a:pt x="6845935" y="149860"/>
                </a:cubicBezTo>
                <a:cubicBezTo>
                  <a:pt x="6847459" y="150253"/>
                  <a:pt x="6848983" y="150546"/>
                  <a:pt x="6850634" y="150749"/>
                </a:cubicBezTo>
                <a:lnTo>
                  <a:pt x="6850634" y="157975"/>
                </a:lnTo>
                <a:lnTo>
                  <a:pt x="6790436" y="157975"/>
                </a:lnTo>
                <a:lnTo>
                  <a:pt x="6790436" y="150749"/>
                </a:lnTo>
                <a:cubicBezTo>
                  <a:pt x="6792087" y="150622"/>
                  <a:pt x="6793738" y="150431"/>
                  <a:pt x="6795388" y="150203"/>
                </a:cubicBezTo>
                <a:cubicBezTo>
                  <a:pt x="6797167" y="149974"/>
                  <a:pt x="6798563" y="149657"/>
                  <a:pt x="6799707" y="149263"/>
                </a:cubicBezTo>
                <a:cubicBezTo>
                  <a:pt x="6801866" y="148539"/>
                  <a:pt x="6803263" y="147421"/>
                  <a:pt x="6804151" y="145897"/>
                </a:cubicBezTo>
                <a:cubicBezTo>
                  <a:pt x="6804913" y="144386"/>
                  <a:pt x="6805295" y="142405"/>
                  <a:pt x="6805295" y="139967"/>
                </a:cubicBezTo>
                <a:lnTo>
                  <a:pt x="6805295" y="77800"/>
                </a:lnTo>
                <a:cubicBezTo>
                  <a:pt x="6805295" y="75489"/>
                  <a:pt x="6804913" y="73520"/>
                  <a:pt x="6804025" y="71907"/>
                </a:cubicBezTo>
                <a:cubicBezTo>
                  <a:pt x="6803263" y="70294"/>
                  <a:pt x="6801738" y="69151"/>
                  <a:pt x="6799707" y="68491"/>
                </a:cubicBezTo>
                <a:cubicBezTo>
                  <a:pt x="6798056" y="67958"/>
                  <a:pt x="6796405" y="67615"/>
                  <a:pt x="6795008" y="67450"/>
                </a:cubicBezTo>
                <a:cubicBezTo>
                  <a:pt x="6793484" y="67284"/>
                  <a:pt x="6792087" y="67132"/>
                  <a:pt x="6790436" y="67005"/>
                </a:cubicBezTo>
                <a:close/>
                <a:moveTo>
                  <a:pt x="6563868" y="59779"/>
                </a:moveTo>
                <a:lnTo>
                  <a:pt x="6662928" y="59779"/>
                </a:lnTo>
                <a:lnTo>
                  <a:pt x="6662928" y="67005"/>
                </a:lnTo>
                <a:cubicBezTo>
                  <a:pt x="6660896" y="67132"/>
                  <a:pt x="6659245" y="67297"/>
                  <a:pt x="6657975" y="67500"/>
                </a:cubicBezTo>
                <a:cubicBezTo>
                  <a:pt x="6656578" y="67703"/>
                  <a:pt x="6655181" y="68034"/>
                  <a:pt x="6653530" y="68491"/>
                </a:cubicBezTo>
                <a:cubicBezTo>
                  <a:pt x="6651625" y="69088"/>
                  <a:pt x="6650228" y="70155"/>
                  <a:pt x="6649338" y="71704"/>
                </a:cubicBezTo>
                <a:cubicBezTo>
                  <a:pt x="6648450" y="73253"/>
                  <a:pt x="6648069" y="75285"/>
                  <a:pt x="6648069" y="77800"/>
                </a:cubicBezTo>
                <a:lnTo>
                  <a:pt x="6648069" y="139967"/>
                </a:lnTo>
                <a:cubicBezTo>
                  <a:pt x="6648069" y="142341"/>
                  <a:pt x="6648450" y="144335"/>
                  <a:pt x="6649212" y="145948"/>
                </a:cubicBezTo>
                <a:cubicBezTo>
                  <a:pt x="6650100" y="147561"/>
                  <a:pt x="6651498" y="148666"/>
                  <a:pt x="6653530" y="149263"/>
                </a:cubicBezTo>
                <a:cubicBezTo>
                  <a:pt x="6655181" y="149720"/>
                  <a:pt x="6656578" y="150050"/>
                  <a:pt x="6657721" y="150253"/>
                </a:cubicBezTo>
                <a:cubicBezTo>
                  <a:pt x="6658991" y="150457"/>
                  <a:pt x="6660642" y="150622"/>
                  <a:pt x="6662928" y="150749"/>
                </a:cubicBezTo>
                <a:lnTo>
                  <a:pt x="6662928" y="157975"/>
                </a:lnTo>
                <a:lnTo>
                  <a:pt x="6600571" y="157975"/>
                </a:lnTo>
                <a:lnTo>
                  <a:pt x="6600571" y="150749"/>
                </a:lnTo>
                <a:cubicBezTo>
                  <a:pt x="6602222" y="150622"/>
                  <a:pt x="6603873" y="150431"/>
                  <a:pt x="6605524" y="150203"/>
                </a:cubicBezTo>
                <a:cubicBezTo>
                  <a:pt x="6607301" y="149974"/>
                  <a:pt x="6608699" y="149657"/>
                  <a:pt x="6609969" y="149263"/>
                </a:cubicBezTo>
                <a:cubicBezTo>
                  <a:pt x="6612000" y="148539"/>
                  <a:pt x="6613525" y="147421"/>
                  <a:pt x="6614287" y="145897"/>
                </a:cubicBezTo>
                <a:cubicBezTo>
                  <a:pt x="6615175" y="144386"/>
                  <a:pt x="6615557" y="142405"/>
                  <a:pt x="6615557" y="139967"/>
                </a:cubicBezTo>
                <a:lnTo>
                  <a:pt x="6615557" y="69278"/>
                </a:lnTo>
                <a:lnTo>
                  <a:pt x="6593459" y="69278"/>
                </a:lnTo>
                <a:cubicBezTo>
                  <a:pt x="6593078" y="85801"/>
                  <a:pt x="6591554" y="99898"/>
                  <a:pt x="6589013" y="111607"/>
                </a:cubicBezTo>
                <a:cubicBezTo>
                  <a:pt x="6586474" y="123291"/>
                  <a:pt x="6583299" y="132740"/>
                  <a:pt x="6579362" y="139941"/>
                </a:cubicBezTo>
                <a:cubicBezTo>
                  <a:pt x="6575425" y="147205"/>
                  <a:pt x="6571107" y="152552"/>
                  <a:pt x="6566535" y="155994"/>
                </a:cubicBezTo>
                <a:cubicBezTo>
                  <a:pt x="6561836" y="159423"/>
                  <a:pt x="6557263" y="161137"/>
                  <a:pt x="6552564" y="161137"/>
                </a:cubicBezTo>
                <a:cubicBezTo>
                  <a:pt x="6549009" y="161137"/>
                  <a:pt x="6545961" y="160566"/>
                  <a:pt x="6543548" y="159410"/>
                </a:cubicBezTo>
                <a:cubicBezTo>
                  <a:pt x="6541135" y="158254"/>
                  <a:pt x="6539230" y="156781"/>
                  <a:pt x="6537833" y="155003"/>
                </a:cubicBezTo>
                <a:cubicBezTo>
                  <a:pt x="6536309" y="153225"/>
                  <a:pt x="6535166" y="151244"/>
                  <a:pt x="6534658" y="149060"/>
                </a:cubicBezTo>
                <a:cubicBezTo>
                  <a:pt x="6534023" y="146888"/>
                  <a:pt x="6533769" y="144945"/>
                  <a:pt x="6533769" y="143230"/>
                </a:cubicBezTo>
                <a:cubicBezTo>
                  <a:pt x="6533769" y="138341"/>
                  <a:pt x="6535166" y="134429"/>
                  <a:pt x="6537960" y="131496"/>
                </a:cubicBezTo>
                <a:cubicBezTo>
                  <a:pt x="6540754" y="128562"/>
                  <a:pt x="6544437" y="127089"/>
                  <a:pt x="6549009" y="127089"/>
                </a:cubicBezTo>
                <a:cubicBezTo>
                  <a:pt x="6552946" y="127089"/>
                  <a:pt x="6556375" y="128130"/>
                  <a:pt x="6559296" y="130213"/>
                </a:cubicBezTo>
                <a:cubicBezTo>
                  <a:pt x="6562217" y="132296"/>
                  <a:pt x="6564884" y="134810"/>
                  <a:pt x="6567550" y="137782"/>
                </a:cubicBezTo>
                <a:cubicBezTo>
                  <a:pt x="6571614" y="131699"/>
                  <a:pt x="6574917" y="123533"/>
                  <a:pt x="6577711" y="113258"/>
                </a:cubicBezTo>
                <a:cubicBezTo>
                  <a:pt x="6580505" y="102971"/>
                  <a:pt x="6581775" y="92278"/>
                  <a:pt x="6581775" y="81178"/>
                </a:cubicBezTo>
                <a:cubicBezTo>
                  <a:pt x="6581775" y="78206"/>
                  <a:pt x="6581267" y="75895"/>
                  <a:pt x="6580378" y="74244"/>
                </a:cubicBezTo>
                <a:cubicBezTo>
                  <a:pt x="6579362" y="72593"/>
                  <a:pt x="6577964" y="71272"/>
                  <a:pt x="6576313" y="70282"/>
                </a:cubicBezTo>
                <a:cubicBezTo>
                  <a:pt x="6574536" y="69215"/>
                  <a:pt x="6572376" y="68440"/>
                  <a:pt x="6570091" y="67945"/>
                </a:cubicBezTo>
                <a:cubicBezTo>
                  <a:pt x="6567678" y="67450"/>
                  <a:pt x="6565646" y="67132"/>
                  <a:pt x="6563868" y="67005"/>
                </a:cubicBezTo>
                <a:close/>
                <a:moveTo>
                  <a:pt x="6180709" y="59779"/>
                </a:moveTo>
                <a:lnTo>
                  <a:pt x="6288532" y="59779"/>
                </a:lnTo>
                <a:lnTo>
                  <a:pt x="6288532" y="94615"/>
                </a:lnTo>
                <a:lnTo>
                  <a:pt x="6282055" y="94615"/>
                </a:lnTo>
                <a:cubicBezTo>
                  <a:pt x="6281547" y="92964"/>
                  <a:pt x="6280658" y="90830"/>
                  <a:pt x="6279514" y="88189"/>
                </a:cubicBezTo>
                <a:cubicBezTo>
                  <a:pt x="6278245" y="85547"/>
                  <a:pt x="6276721" y="82804"/>
                  <a:pt x="6274943" y="79972"/>
                </a:cubicBezTo>
                <a:cubicBezTo>
                  <a:pt x="6273292" y="77267"/>
                  <a:pt x="6271387" y="74854"/>
                  <a:pt x="6269228" y="72745"/>
                </a:cubicBezTo>
                <a:cubicBezTo>
                  <a:pt x="6267069" y="70637"/>
                  <a:pt x="6264783" y="69443"/>
                  <a:pt x="6262497" y="69189"/>
                </a:cubicBezTo>
                <a:cubicBezTo>
                  <a:pt x="6260719" y="68986"/>
                  <a:pt x="6258941" y="68859"/>
                  <a:pt x="6257163" y="68783"/>
                </a:cubicBezTo>
                <a:cubicBezTo>
                  <a:pt x="6255512" y="68719"/>
                  <a:pt x="6253353" y="68694"/>
                  <a:pt x="6250813" y="68694"/>
                </a:cubicBezTo>
                <a:lnTo>
                  <a:pt x="6250813" y="139865"/>
                </a:lnTo>
                <a:cubicBezTo>
                  <a:pt x="6250813" y="142240"/>
                  <a:pt x="6251194" y="144234"/>
                  <a:pt x="6252083" y="145847"/>
                </a:cubicBezTo>
                <a:cubicBezTo>
                  <a:pt x="6252845" y="147460"/>
                  <a:pt x="6254369" y="148564"/>
                  <a:pt x="6256400" y="149161"/>
                </a:cubicBezTo>
                <a:cubicBezTo>
                  <a:pt x="6257925" y="149631"/>
                  <a:pt x="6259449" y="149974"/>
                  <a:pt x="6260973" y="150203"/>
                </a:cubicBezTo>
                <a:cubicBezTo>
                  <a:pt x="6262370" y="150431"/>
                  <a:pt x="6264148" y="150622"/>
                  <a:pt x="6266434" y="150749"/>
                </a:cubicBezTo>
                <a:lnTo>
                  <a:pt x="6266434" y="157975"/>
                </a:lnTo>
                <a:lnTo>
                  <a:pt x="6202807" y="157975"/>
                </a:lnTo>
                <a:lnTo>
                  <a:pt x="6202807" y="150749"/>
                </a:lnTo>
                <a:cubicBezTo>
                  <a:pt x="6204458" y="150622"/>
                  <a:pt x="6206236" y="150419"/>
                  <a:pt x="6208141" y="150152"/>
                </a:cubicBezTo>
                <a:cubicBezTo>
                  <a:pt x="6210046" y="149885"/>
                  <a:pt x="6211697" y="149555"/>
                  <a:pt x="6212839" y="149161"/>
                </a:cubicBezTo>
                <a:cubicBezTo>
                  <a:pt x="6214999" y="148437"/>
                  <a:pt x="6216396" y="147320"/>
                  <a:pt x="6217158" y="145796"/>
                </a:cubicBezTo>
                <a:cubicBezTo>
                  <a:pt x="6217920" y="144285"/>
                  <a:pt x="6218428" y="142303"/>
                  <a:pt x="6218428" y="139865"/>
                </a:cubicBezTo>
                <a:lnTo>
                  <a:pt x="6218428" y="68694"/>
                </a:lnTo>
                <a:cubicBezTo>
                  <a:pt x="6215380" y="68694"/>
                  <a:pt x="6213221" y="68719"/>
                  <a:pt x="6211697" y="68783"/>
                </a:cubicBezTo>
                <a:cubicBezTo>
                  <a:pt x="6210300" y="68859"/>
                  <a:pt x="6208649" y="68986"/>
                  <a:pt x="6206744" y="69189"/>
                </a:cubicBezTo>
                <a:cubicBezTo>
                  <a:pt x="6204458" y="69380"/>
                  <a:pt x="6202299" y="70574"/>
                  <a:pt x="6200013" y="72745"/>
                </a:cubicBezTo>
                <a:cubicBezTo>
                  <a:pt x="6197854" y="74930"/>
                  <a:pt x="6195949" y="77330"/>
                  <a:pt x="6194171" y="79972"/>
                </a:cubicBezTo>
                <a:cubicBezTo>
                  <a:pt x="6192393" y="82740"/>
                  <a:pt x="6190996" y="85547"/>
                  <a:pt x="6189725" y="88379"/>
                </a:cubicBezTo>
                <a:cubicBezTo>
                  <a:pt x="6188456" y="91224"/>
                  <a:pt x="6187567" y="93294"/>
                  <a:pt x="6187059" y="94615"/>
                </a:cubicBezTo>
                <a:lnTo>
                  <a:pt x="6180709" y="94615"/>
                </a:lnTo>
                <a:close/>
                <a:moveTo>
                  <a:pt x="5964428" y="59779"/>
                </a:moveTo>
                <a:lnTo>
                  <a:pt x="6063996" y="59779"/>
                </a:lnTo>
                <a:lnTo>
                  <a:pt x="6063996" y="67005"/>
                </a:lnTo>
                <a:cubicBezTo>
                  <a:pt x="6061963" y="67132"/>
                  <a:pt x="6060313" y="67297"/>
                  <a:pt x="6059043" y="67500"/>
                </a:cubicBezTo>
                <a:cubicBezTo>
                  <a:pt x="6057773" y="67703"/>
                  <a:pt x="6056249" y="68034"/>
                  <a:pt x="6054725" y="68491"/>
                </a:cubicBezTo>
                <a:cubicBezTo>
                  <a:pt x="6052820" y="69088"/>
                  <a:pt x="6051423" y="70155"/>
                  <a:pt x="6050534" y="71704"/>
                </a:cubicBezTo>
                <a:cubicBezTo>
                  <a:pt x="6049518" y="73253"/>
                  <a:pt x="6049137" y="75285"/>
                  <a:pt x="6049137" y="77800"/>
                </a:cubicBezTo>
                <a:lnTo>
                  <a:pt x="6049137" y="139268"/>
                </a:lnTo>
                <a:cubicBezTo>
                  <a:pt x="6049137" y="142760"/>
                  <a:pt x="6049645" y="145250"/>
                  <a:pt x="6050661" y="146736"/>
                </a:cubicBezTo>
                <a:cubicBezTo>
                  <a:pt x="6051550" y="148221"/>
                  <a:pt x="6054344" y="148971"/>
                  <a:pt x="6058662" y="148971"/>
                </a:cubicBezTo>
                <a:lnTo>
                  <a:pt x="6066663" y="148971"/>
                </a:lnTo>
                <a:lnTo>
                  <a:pt x="6066663" y="189750"/>
                </a:lnTo>
                <a:lnTo>
                  <a:pt x="6060313" y="189750"/>
                </a:lnTo>
                <a:cubicBezTo>
                  <a:pt x="6059424" y="187515"/>
                  <a:pt x="6058281" y="184912"/>
                  <a:pt x="6057011" y="181940"/>
                </a:cubicBezTo>
                <a:cubicBezTo>
                  <a:pt x="6055613" y="178968"/>
                  <a:pt x="6053582" y="175501"/>
                  <a:pt x="6050661" y="171539"/>
                </a:cubicBezTo>
                <a:cubicBezTo>
                  <a:pt x="6048248" y="167970"/>
                  <a:pt x="6045454" y="164922"/>
                  <a:pt x="6042406" y="162382"/>
                </a:cubicBezTo>
                <a:cubicBezTo>
                  <a:pt x="6039231" y="159842"/>
                  <a:pt x="6035675" y="158369"/>
                  <a:pt x="6031611" y="157975"/>
                </a:cubicBezTo>
                <a:cubicBezTo>
                  <a:pt x="6029198" y="157772"/>
                  <a:pt x="6026404" y="157658"/>
                  <a:pt x="6023229" y="157632"/>
                </a:cubicBezTo>
                <a:cubicBezTo>
                  <a:pt x="6020054" y="157594"/>
                  <a:pt x="6017641" y="157581"/>
                  <a:pt x="6015863" y="157581"/>
                </a:cubicBezTo>
                <a:lnTo>
                  <a:pt x="5997701" y="157581"/>
                </a:lnTo>
                <a:cubicBezTo>
                  <a:pt x="5994908" y="157581"/>
                  <a:pt x="5992368" y="157594"/>
                  <a:pt x="5989828" y="157632"/>
                </a:cubicBezTo>
                <a:cubicBezTo>
                  <a:pt x="5987288" y="157658"/>
                  <a:pt x="5984494" y="157772"/>
                  <a:pt x="5982081" y="157975"/>
                </a:cubicBezTo>
                <a:cubicBezTo>
                  <a:pt x="5978271" y="158305"/>
                  <a:pt x="5974714" y="159791"/>
                  <a:pt x="5971413" y="162433"/>
                </a:cubicBezTo>
                <a:cubicBezTo>
                  <a:pt x="5968238" y="165062"/>
                  <a:pt x="5965317" y="168097"/>
                  <a:pt x="5962904" y="171539"/>
                </a:cubicBezTo>
                <a:cubicBezTo>
                  <a:pt x="5960363" y="175044"/>
                  <a:pt x="5958332" y="178511"/>
                  <a:pt x="5956808" y="181940"/>
                </a:cubicBezTo>
                <a:cubicBezTo>
                  <a:pt x="5955284" y="185369"/>
                  <a:pt x="5954141" y="187972"/>
                  <a:pt x="5953379" y="189750"/>
                </a:cubicBezTo>
                <a:lnTo>
                  <a:pt x="5947029" y="189750"/>
                </a:lnTo>
                <a:lnTo>
                  <a:pt x="5947029" y="148564"/>
                </a:lnTo>
                <a:lnTo>
                  <a:pt x="5958713" y="148564"/>
                </a:lnTo>
                <a:cubicBezTo>
                  <a:pt x="5965189" y="139801"/>
                  <a:pt x="5970778" y="128460"/>
                  <a:pt x="5975476" y="114579"/>
                </a:cubicBezTo>
                <a:cubicBezTo>
                  <a:pt x="5980303" y="100673"/>
                  <a:pt x="5982716" y="89433"/>
                  <a:pt x="5982716" y="80861"/>
                </a:cubicBezTo>
                <a:cubicBezTo>
                  <a:pt x="5982716" y="77698"/>
                  <a:pt x="5982208" y="75323"/>
                  <a:pt x="5981446" y="73736"/>
                </a:cubicBezTo>
                <a:cubicBezTo>
                  <a:pt x="5980684" y="72148"/>
                  <a:pt x="5979413" y="70904"/>
                  <a:pt x="5977509" y="69977"/>
                </a:cubicBezTo>
                <a:cubicBezTo>
                  <a:pt x="5976238" y="69316"/>
                  <a:pt x="5974207" y="68707"/>
                  <a:pt x="5971413" y="68148"/>
                </a:cubicBezTo>
                <a:cubicBezTo>
                  <a:pt x="5968492" y="67589"/>
                  <a:pt x="5966206" y="67208"/>
                  <a:pt x="5964428" y="67005"/>
                </a:cubicBezTo>
                <a:close/>
                <a:moveTo>
                  <a:pt x="5562219" y="59779"/>
                </a:moveTo>
                <a:lnTo>
                  <a:pt x="5691632" y="59779"/>
                </a:lnTo>
                <a:lnTo>
                  <a:pt x="5691632" y="67005"/>
                </a:lnTo>
                <a:cubicBezTo>
                  <a:pt x="5689726" y="67132"/>
                  <a:pt x="5688075" y="67297"/>
                  <a:pt x="5686679" y="67500"/>
                </a:cubicBezTo>
                <a:cubicBezTo>
                  <a:pt x="5685409" y="67703"/>
                  <a:pt x="5684012" y="68034"/>
                  <a:pt x="5682361" y="68491"/>
                </a:cubicBezTo>
                <a:cubicBezTo>
                  <a:pt x="5680456" y="69088"/>
                  <a:pt x="5679059" y="70155"/>
                  <a:pt x="5678170" y="71704"/>
                </a:cubicBezTo>
                <a:cubicBezTo>
                  <a:pt x="5677281" y="73253"/>
                  <a:pt x="5676773" y="75285"/>
                  <a:pt x="5676773" y="77800"/>
                </a:cubicBezTo>
                <a:lnTo>
                  <a:pt x="5676773" y="139967"/>
                </a:lnTo>
                <a:cubicBezTo>
                  <a:pt x="5676773" y="142341"/>
                  <a:pt x="5677281" y="144335"/>
                  <a:pt x="5678043" y="145948"/>
                </a:cubicBezTo>
                <a:cubicBezTo>
                  <a:pt x="5678932" y="147561"/>
                  <a:pt x="5680329" y="148666"/>
                  <a:pt x="5682361" y="149263"/>
                </a:cubicBezTo>
                <a:cubicBezTo>
                  <a:pt x="5684012" y="149720"/>
                  <a:pt x="5685409" y="150050"/>
                  <a:pt x="5686551" y="150253"/>
                </a:cubicBezTo>
                <a:cubicBezTo>
                  <a:pt x="5687822" y="150457"/>
                  <a:pt x="5689473" y="150622"/>
                  <a:pt x="5691632" y="150749"/>
                </a:cubicBezTo>
                <a:lnTo>
                  <a:pt x="5691632" y="157975"/>
                </a:lnTo>
                <a:lnTo>
                  <a:pt x="5631942" y="157975"/>
                </a:lnTo>
                <a:lnTo>
                  <a:pt x="5631942" y="150749"/>
                </a:lnTo>
                <a:cubicBezTo>
                  <a:pt x="5633212" y="150546"/>
                  <a:pt x="5634609" y="150266"/>
                  <a:pt x="5636260" y="149911"/>
                </a:cubicBezTo>
                <a:cubicBezTo>
                  <a:pt x="5638038" y="149542"/>
                  <a:pt x="5639308" y="149060"/>
                  <a:pt x="5640450" y="148475"/>
                </a:cubicBezTo>
                <a:cubicBezTo>
                  <a:pt x="5641975" y="147548"/>
                  <a:pt x="5642991" y="146393"/>
                  <a:pt x="5643625" y="145008"/>
                </a:cubicBezTo>
                <a:cubicBezTo>
                  <a:pt x="5644134" y="143624"/>
                  <a:pt x="5644388" y="141643"/>
                  <a:pt x="5644388" y="139065"/>
                </a:cubicBezTo>
                <a:lnTo>
                  <a:pt x="5644388" y="69278"/>
                </a:lnTo>
                <a:lnTo>
                  <a:pt x="5609589" y="69278"/>
                </a:lnTo>
                <a:lnTo>
                  <a:pt x="5609589" y="139065"/>
                </a:lnTo>
                <a:cubicBezTo>
                  <a:pt x="5609589" y="141516"/>
                  <a:pt x="5609844" y="143472"/>
                  <a:pt x="5610351" y="144958"/>
                </a:cubicBezTo>
                <a:cubicBezTo>
                  <a:pt x="5610987" y="146443"/>
                  <a:pt x="5612003" y="147612"/>
                  <a:pt x="5613526" y="148475"/>
                </a:cubicBezTo>
                <a:cubicBezTo>
                  <a:pt x="5614543" y="149072"/>
                  <a:pt x="5615813" y="149542"/>
                  <a:pt x="5617337" y="149911"/>
                </a:cubicBezTo>
                <a:cubicBezTo>
                  <a:pt x="5618734" y="150266"/>
                  <a:pt x="5620385" y="150546"/>
                  <a:pt x="5621909" y="150749"/>
                </a:cubicBezTo>
                <a:lnTo>
                  <a:pt x="5621909" y="157975"/>
                </a:lnTo>
                <a:lnTo>
                  <a:pt x="5562219" y="157975"/>
                </a:lnTo>
                <a:lnTo>
                  <a:pt x="5562219" y="150749"/>
                </a:lnTo>
                <a:cubicBezTo>
                  <a:pt x="5563870" y="150622"/>
                  <a:pt x="5565521" y="150431"/>
                  <a:pt x="5567172" y="150203"/>
                </a:cubicBezTo>
                <a:cubicBezTo>
                  <a:pt x="5568950" y="149974"/>
                  <a:pt x="5570347" y="149657"/>
                  <a:pt x="5571489" y="149263"/>
                </a:cubicBezTo>
                <a:cubicBezTo>
                  <a:pt x="5573649" y="148539"/>
                  <a:pt x="5575046" y="147421"/>
                  <a:pt x="5575935" y="145897"/>
                </a:cubicBezTo>
                <a:cubicBezTo>
                  <a:pt x="5576697" y="144386"/>
                  <a:pt x="5577078" y="142405"/>
                  <a:pt x="5577078" y="139967"/>
                </a:cubicBezTo>
                <a:lnTo>
                  <a:pt x="5577078" y="77800"/>
                </a:lnTo>
                <a:cubicBezTo>
                  <a:pt x="5577078" y="75489"/>
                  <a:pt x="5576697" y="73520"/>
                  <a:pt x="5575808" y="71907"/>
                </a:cubicBezTo>
                <a:cubicBezTo>
                  <a:pt x="5575046" y="70294"/>
                  <a:pt x="5573522" y="69151"/>
                  <a:pt x="5571489" y="68491"/>
                </a:cubicBezTo>
                <a:cubicBezTo>
                  <a:pt x="5569838" y="67958"/>
                  <a:pt x="5568188" y="67615"/>
                  <a:pt x="5566791" y="67450"/>
                </a:cubicBezTo>
                <a:cubicBezTo>
                  <a:pt x="5565267" y="67284"/>
                  <a:pt x="5563870" y="67132"/>
                  <a:pt x="5562219" y="67005"/>
                </a:cubicBezTo>
                <a:close/>
                <a:moveTo>
                  <a:pt x="5239131" y="59779"/>
                </a:moveTo>
                <a:lnTo>
                  <a:pt x="5368544" y="59779"/>
                </a:lnTo>
                <a:lnTo>
                  <a:pt x="5368544" y="67005"/>
                </a:lnTo>
                <a:cubicBezTo>
                  <a:pt x="5366639" y="67132"/>
                  <a:pt x="5364988" y="67297"/>
                  <a:pt x="5363591" y="67500"/>
                </a:cubicBezTo>
                <a:cubicBezTo>
                  <a:pt x="5362321" y="67703"/>
                  <a:pt x="5360924" y="68034"/>
                  <a:pt x="5359273" y="68491"/>
                </a:cubicBezTo>
                <a:cubicBezTo>
                  <a:pt x="5357368" y="69088"/>
                  <a:pt x="5355971" y="70155"/>
                  <a:pt x="5355082" y="71704"/>
                </a:cubicBezTo>
                <a:cubicBezTo>
                  <a:pt x="5354193" y="73253"/>
                  <a:pt x="5353685" y="75285"/>
                  <a:pt x="5353685" y="77800"/>
                </a:cubicBezTo>
                <a:lnTo>
                  <a:pt x="5353685" y="139967"/>
                </a:lnTo>
                <a:cubicBezTo>
                  <a:pt x="5353685" y="142341"/>
                  <a:pt x="5354193" y="144335"/>
                  <a:pt x="5354955" y="145948"/>
                </a:cubicBezTo>
                <a:cubicBezTo>
                  <a:pt x="5355844" y="147561"/>
                  <a:pt x="5357241" y="148666"/>
                  <a:pt x="5359273" y="149263"/>
                </a:cubicBezTo>
                <a:cubicBezTo>
                  <a:pt x="5360924" y="149720"/>
                  <a:pt x="5362321" y="150050"/>
                  <a:pt x="5363464" y="150253"/>
                </a:cubicBezTo>
                <a:cubicBezTo>
                  <a:pt x="5364734" y="150457"/>
                  <a:pt x="5366385" y="150622"/>
                  <a:pt x="5368544" y="150749"/>
                </a:cubicBezTo>
                <a:lnTo>
                  <a:pt x="5368544" y="157975"/>
                </a:lnTo>
                <a:lnTo>
                  <a:pt x="5308854" y="157975"/>
                </a:lnTo>
                <a:lnTo>
                  <a:pt x="5308854" y="150749"/>
                </a:lnTo>
                <a:cubicBezTo>
                  <a:pt x="5310124" y="150546"/>
                  <a:pt x="5311521" y="150266"/>
                  <a:pt x="5313172" y="149911"/>
                </a:cubicBezTo>
                <a:cubicBezTo>
                  <a:pt x="5314950" y="149542"/>
                  <a:pt x="5316220" y="149060"/>
                  <a:pt x="5317363" y="148475"/>
                </a:cubicBezTo>
                <a:cubicBezTo>
                  <a:pt x="5318887" y="147548"/>
                  <a:pt x="5319903" y="146393"/>
                  <a:pt x="5320538" y="145008"/>
                </a:cubicBezTo>
                <a:cubicBezTo>
                  <a:pt x="5321046" y="143624"/>
                  <a:pt x="5321300" y="141643"/>
                  <a:pt x="5321300" y="139065"/>
                </a:cubicBezTo>
                <a:lnTo>
                  <a:pt x="5321300" y="69278"/>
                </a:lnTo>
                <a:lnTo>
                  <a:pt x="5286502" y="69278"/>
                </a:lnTo>
                <a:lnTo>
                  <a:pt x="5286502" y="139065"/>
                </a:lnTo>
                <a:cubicBezTo>
                  <a:pt x="5286502" y="141516"/>
                  <a:pt x="5286756" y="143472"/>
                  <a:pt x="5287264" y="144958"/>
                </a:cubicBezTo>
                <a:cubicBezTo>
                  <a:pt x="5287899" y="146443"/>
                  <a:pt x="5288915" y="147612"/>
                  <a:pt x="5290439" y="148475"/>
                </a:cubicBezTo>
                <a:cubicBezTo>
                  <a:pt x="5291455" y="149072"/>
                  <a:pt x="5292725" y="149542"/>
                  <a:pt x="5294249" y="149911"/>
                </a:cubicBezTo>
                <a:cubicBezTo>
                  <a:pt x="5295646" y="150266"/>
                  <a:pt x="5297297" y="150546"/>
                  <a:pt x="5298821" y="150749"/>
                </a:cubicBezTo>
                <a:lnTo>
                  <a:pt x="5298821" y="157975"/>
                </a:lnTo>
                <a:lnTo>
                  <a:pt x="5239131" y="157975"/>
                </a:lnTo>
                <a:lnTo>
                  <a:pt x="5239131" y="150749"/>
                </a:lnTo>
                <a:cubicBezTo>
                  <a:pt x="5240782" y="150622"/>
                  <a:pt x="5242433" y="150431"/>
                  <a:pt x="5244084" y="150203"/>
                </a:cubicBezTo>
                <a:cubicBezTo>
                  <a:pt x="5245862" y="149974"/>
                  <a:pt x="5247259" y="149657"/>
                  <a:pt x="5248402" y="149263"/>
                </a:cubicBezTo>
                <a:cubicBezTo>
                  <a:pt x="5250561" y="148539"/>
                  <a:pt x="5251958" y="147421"/>
                  <a:pt x="5252847" y="145897"/>
                </a:cubicBezTo>
                <a:cubicBezTo>
                  <a:pt x="5253609" y="144386"/>
                  <a:pt x="5253990" y="142405"/>
                  <a:pt x="5253990" y="139967"/>
                </a:cubicBezTo>
                <a:lnTo>
                  <a:pt x="5253990" y="77800"/>
                </a:lnTo>
                <a:cubicBezTo>
                  <a:pt x="5253990" y="75489"/>
                  <a:pt x="5253609" y="73520"/>
                  <a:pt x="5252720" y="71907"/>
                </a:cubicBezTo>
                <a:cubicBezTo>
                  <a:pt x="5251958" y="70294"/>
                  <a:pt x="5250434" y="69151"/>
                  <a:pt x="5248402" y="68491"/>
                </a:cubicBezTo>
                <a:cubicBezTo>
                  <a:pt x="5246751" y="67958"/>
                  <a:pt x="5245100" y="67615"/>
                  <a:pt x="5243703" y="67450"/>
                </a:cubicBezTo>
                <a:cubicBezTo>
                  <a:pt x="5242179" y="67284"/>
                  <a:pt x="5240782" y="67132"/>
                  <a:pt x="5239131" y="67005"/>
                </a:cubicBezTo>
                <a:close/>
                <a:moveTo>
                  <a:pt x="5034915" y="59779"/>
                </a:moveTo>
                <a:lnTo>
                  <a:pt x="5094732" y="59779"/>
                </a:lnTo>
                <a:lnTo>
                  <a:pt x="5094732" y="67005"/>
                </a:lnTo>
                <a:cubicBezTo>
                  <a:pt x="5093081" y="67208"/>
                  <a:pt x="5091684" y="67450"/>
                  <a:pt x="5090287" y="67754"/>
                </a:cubicBezTo>
                <a:cubicBezTo>
                  <a:pt x="5088890" y="68046"/>
                  <a:pt x="5087493" y="68592"/>
                  <a:pt x="5086096" y="69380"/>
                </a:cubicBezTo>
                <a:cubicBezTo>
                  <a:pt x="5084445" y="70244"/>
                  <a:pt x="5083429" y="71463"/>
                  <a:pt x="5082794" y="73037"/>
                </a:cubicBezTo>
                <a:cubicBezTo>
                  <a:pt x="5082159" y="74625"/>
                  <a:pt x="5081778" y="76505"/>
                  <a:pt x="5081778" y="78689"/>
                </a:cubicBezTo>
                <a:lnTo>
                  <a:pt x="5081778" y="125311"/>
                </a:lnTo>
                <a:lnTo>
                  <a:pt x="5121402" y="78486"/>
                </a:lnTo>
                <a:lnTo>
                  <a:pt x="5121402" y="78194"/>
                </a:lnTo>
                <a:cubicBezTo>
                  <a:pt x="5121402" y="75819"/>
                  <a:pt x="5121148" y="73914"/>
                  <a:pt x="5120513" y="72504"/>
                </a:cubicBezTo>
                <a:cubicBezTo>
                  <a:pt x="5119878" y="71082"/>
                  <a:pt x="5118735" y="69939"/>
                  <a:pt x="5117211" y="69088"/>
                </a:cubicBezTo>
                <a:cubicBezTo>
                  <a:pt x="5115941" y="68364"/>
                  <a:pt x="5114417" y="67881"/>
                  <a:pt x="5112639" y="67653"/>
                </a:cubicBezTo>
                <a:cubicBezTo>
                  <a:pt x="5110861" y="67424"/>
                  <a:pt x="5109464" y="67208"/>
                  <a:pt x="5108321" y="67005"/>
                </a:cubicBezTo>
                <a:lnTo>
                  <a:pt x="5108321" y="59779"/>
                </a:lnTo>
                <a:lnTo>
                  <a:pt x="5168011" y="59779"/>
                </a:lnTo>
                <a:lnTo>
                  <a:pt x="5168011" y="67005"/>
                </a:lnTo>
                <a:cubicBezTo>
                  <a:pt x="5166106" y="67132"/>
                  <a:pt x="5164455" y="67297"/>
                  <a:pt x="5163058" y="67500"/>
                </a:cubicBezTo>
                <a:cubicBezTo>
                  <a:pt x="5161788" y="67703"/>
                  <a:pt x="5160264" y="68034"/>
                  <a:pt x="5158740" y="68491"/>
                </a:cubicBezTo>
                <a:cubicBezTo>
                  <a:pt x="5156835" y="69088"/>
                  <a:pt x="5155438" y="70155"/>
                  <a:pt x="5154549" y="71704"/>
                </a:cubicBezTo>
                <a:cubicBezTo>
                  <a:pt x="5153660" y="73253"/>
                  <a:pt x="5153152" y="75285"/>
                  <a:pt x="5153152" y="77800"/>
                </a:cubicBezTo>
                <a:lnTo>
                  <a:pt x="5153152" y="139967"/>
                </a:lnTo>
                <a:cubicBezTo>
                  <a:pt x="5153152" y="142341"/>
                  <a:pt x="5153660" y="144335"/>
                  <a:pt x="5154422" y="145948"/>
                </a:cubicBezTo>
                <a:cubicBezTo>
                  <a:pt x="5155311" y="147561"/>
                  <a:pt x="5156708" y="148666"/>
                  <a:pt x="5158740" y="149263"/>
                </a:cubicBezTo>
                <a:cubicBezTo>
                  <a:pt x="5160264" y="149720"/>
                  <a:pt x="5161661" y="150050"/>
                  <a:pt x="5162931" y="150253"/>
                </a:cubicBezTo>
                <a:cubicBezTo>
                  <a:pt x="5164201" y="150457"/>
                  <a:pt x="5165852" y="150622"/>
                  <a:pt x="5168011" y="150749"/>
                </a:cubicBezTo>
                <a:lnTo>
                  <a:pt x="5168011" y="157975"/>
                </a:lnTo>
                <a:lnTo>
                  <a:pt x="5108321" y="157975"/>
                </a:lnTo>
                <a:lnTo>
                  <a:pt x="5108321" y="150749"/>
                </a:lnTo>
                <a:cubicBezTo>
                  <a:pt x="5109337" y="150546"/>
                  <a:pt x="5110734" y="150304"/>
                  <a:pt x="5112385" y="149999"/>
                </a:cubicBezTo>
                <a:cubicBezTo>
                  <a:pt x="5114036" y="149707"/>
                  <a:pt x="5115560" y="149161"/>
                  <a:pt x="5116830" y="148374"/>
                </a:cubicBezTo>
                <a:cubicBezTo>
                  <a:pt x="5118481" y="147447"/>
                  <a:pt x="5119497" y="146317"/>
                  <a:pt x="5120132" y="144958"/>
                </a:cubicBezTo>
                <a:cubicBezTo>
                  <a:pt x="5120767" y="143611"/>
                  <a:pt x="5121148" y="141643"/>
                  <a:pt x="5121148" y="139065"/>
                </a:cubicBezTo>
                <a:lnTo>
                  <a:pt x="5121148" y="92443"/>
                </a:lnTo>
                <a:lnTo>
                  <a:pt x="5081524" y="139268"/>
                </a:lnTo>
                <a:lnTo>
                  <a:pt x="5081524" y="139560"/>
                </a:lnTo>
                <a:cubicBezTo>
                  <a:pt x="5081524" y="141935"/>
                  <a:pt x="5081905" y="143840"/>
                  <a:pt x="5082540" y="145250"/>
                </a:cubicBezTo>
                <a:cubicBezTo>
                  <a:pt x="5083048" y="146672"/>
                  <a:pt x="5084191" y="147815"/>
                  <a:pt x="5085842" y="148666"/>
                </a:cubicBezTo>
                <a:cubicBezTo>
                  <a:pt x="5086858" y="149263"/>
                  <a:pt x="5088128" y="149707"/>
                  <a:pt x="5089779" y="149999"/>
                </a:cubicBezTo>
                <a:cubicBezTo>
                  <a:pt x="5091430" y="150304"/>
                  <a:pt x="5093081" y="150546"/>
                  <a:pt x="5094732" y="150749"/>
                </a:cubicBezTo>
                <a:lnTo>
                  <a:pt x="5094732" y="157975"/>
                </a:lnTo>
                <a:lnTo>
                  <a:pt x="5034915" y="157975"/>
                </a:lnTo>
                <a:lnTo>
                  <a:pt x="5034915" y="150749"/>
                </a:lnTo>
                <a:cubicBezTo>
                  <a:pt x="5036566" y="150622"/>
                  <a:pt x="5038217" y="150431"/>
                  <a:pt x="5039868" y="150203"/>
                </a:cubicBezTo>
                <a:cubicBezTo>
                  <a:pt x="5041646" y="149974"/>
                  <a:pt x="5043043" y="149657"/>
                  <a:pt x="5044186" y="149263"/>
                </a:cubicBezTo>
                <a:cubicBezTo>
                  <a:pt x="5046345" y="148539"/>
                  <a:pt x="5047742" y="147421"/>
                  <a:pt x="5048631" y="145897"/>
                </a:cubicBezTo>
                <a:cubicBezTo>
                  <a:pt x="5049393" y="144386"/>
                  <a:pt x="5049774" y="142405"/>
                  <a:pt x="5049774" y="139967"/>
                </a:cubicBezTo>
                <a:lnTo>
                  <a:pt x="5049774" y="77800"/>
                </a:lnTo>
                <a:cubicBezTo>
                  <a:pt x="5049774" y="75489"/>
                  <a:pt x="5049393" y="73520"/>
                  <a:pt x="5048504" y="71907"/>
                </a:cubicBezTo>
                <a:cubicBezTo>
                  <a:pt x="5047742" y="70294"/>
                  <a:pt x="5046218" y="69151"/>
                  <a:pt x="5044186" y="68491"/>
                </a:cubicBezTo>
                <a:cubicBezTo>
                  <a:pt x="5042535" y="67958"/>
                  <a:pt x="5040884" y="67615"/>
                  <a:pt x="5039487" y="67450"/>
                </a:cubicBezTo>
                <a:cubicBezTo>
                  <a:pt x="5037963" y="67284"/>
                  <a:pt x="5036566" y="67132"/>
                  <a:pt x="5034915" y="67005"/>
                </a:cubicBezTo>
                <a:close/>
                <a:moveTo>
                  <a:pt x="4890135" y="59779"/>
                </a:moveTo>
                <a:lnTo>
                  <a:pt x="4949952" y="59779"/>
                </a:lnTo>
                <a:lnTo>
                  <a:pt x="4949952" y="67005"/>
                </a:lnTo>
                <a:cubicBezTo>
                  <a:pt x="4948301" y="67208"/>
                  <a:pt x="4946904" y="67450"/>
                  <a:pt x="4945507" y="67754"/>
                </a:cubicBezTo>
                <a:cubicBezTo>
                  <a:pt x="4944110" y="68046"/>
                  <a:pt x="4942713" y="68592"/>
                  <a:pt x="4941316" y="69380"/>
                </a:cubicBezTo>
                <a:cubicBezTo>
                  <a:pt x="4939665" y="70244"/>
                  <a:pt x="4938649" y="71463"/>
                  <a:pt x="4938014" y="73037"/>
                </a:cubicBezTo>
                <a:cubicBezTo>
                  <a:pt x="4937379" y="74625"/>
                  <a:pt x="4936998" y="76505"/>
                  <a:pt x="4936998" y="78689"/>
                </a:cubicBezTo>
                <a:lnTo>
                  <a:pt x="4936998" y="125311"/>
                </a:lnTo>
                <a:lnTo>
                  <a:pt x="4976622" y="78486"/>
                </a:lnTo>
                <a:lnTo>
                  <a:pt x="4976622" y="78194"/>
                </a:lnTo>
                <a:cubicBezTo>
                  <a:pt x="4976622" y="75819"/>
                  <a:pt x="4976368" y="73914"/>
                  <a:pt x="4975733" y="72504"/>
                </a:cubicBezTo>
                <a:cubicBezTo>
                  <a:pt x="4975098" y="71082"/>
                  <a:pt x="4973955" y="69939"/>
                  <a:pt x="4972431" y="69088"/>
                </a:cubicBezTo>
                <a:cubicBezTo>
                  <a:pt x="4971161" y="68364"/>
                  <a:pt x="4969637" y="67881"/>
                  <a:pt x="4967859" y="67653"/>
                </a:cubicBezTo>
                <a:cubicBezTo>
                  <a:pt x="4966081" y="67424"/>
                  <a:pt x="4964684" y="67208"/>
                  <a:pt x="4963541" y="67005"/>
                </a:cubicBezTo>
                <a:lnTo>
                  <a:pt x="4963541" y="59779"/>
                </a:lnTo>
                <a:lnTo>
                  <a:pt x="5023231" y="59779"/>
                </a:lnTo>
                <a:lnTo>
                  <a:pt x="5023231" y="67005"/>
                </a:lnTo>
                <a:cubicBezTo>
                  <a:pt x="5021326" y="67132"/>
                  <a:pt x="5019675" y="67297"/>
                  <a:pt x="5018278" y="67500"/>
                </a:cubicBezTo>
                <a:cubicBezTo>
                  <a:pt x="5017008" y="67703"/>
                  <a:pt x="5015484" y="68034"/>
                  <a:pt x="5013960" y="68491"/>
                </a:cubicBezTo>
                <a:cubicBezTo>
                  <a:pt x="5012055" y="69088"/>
                  <a:pt x="5010658" y="70155"/>
                  <a:pt x="5009769" y="71704"/>
                </a:cubicBezTo>
                <a:cubicBezTo>
                  <a:pt x="5008880" y="73253"/>
                  <a:pt x="5008372" y="75285"/>
                  <a:pt x="5008372" y="77800"/>
                </a:cubicBezTo>
                <a:lnTo>
                  <a:pt x="5008372" y="139967"/>
                </a:lnTo>
                <a:cubicBezTo>
                  <a:pt x="5008372" y="142341"/>
                  <a:pt x="5008880" y="144335"/>
                  <a:pt x="5009642" y="145948"/>
                </a:cubicBezTo>
                <a:cubicBezTo>
                  <a:pt x="5010531" y="147561"/>
                  <a:pt x="5011928" y="148666"/>
                  <a:pt x="5013960" y="149263"/>
                </a:cubicBezTo>
                <a:cubicBezTo>
                  <a:pt x="5015484" y="149720"/>
                  <a:pt x="5016881" y="150050"/>
                  <a:pt x="5018151" y="150253"/>
                </a:cubicBezTo>
                <a:cubicBezTo>
                  <a:pt x="5019421" y="150457"/>
                  <a:pt x="5021072" y="150622"/>
                  <a:pt x="5023231" y="150749"/>
                </a:cubicBezTo>
                <a:lnTo>
                  <a:pt x="5023231" y="157975"/>
                </a:lnTo>
                <a:lnTo>
                  <a:pt x="4963541" y="157975"/>
                </a:lnTo>
                <a:lnTo>
                  <a:pt x="4963541" y="150749"/>
                </a:lnTo>
                <a:cubicBezTo>
                  <a:pt x="4964557" y="150546"/>
                  <a:pt x="4965954" y="150304"/>
                  <a:pt x="4967605" y="149999"/>
                </a:cubicBezTo>
                <a:cubicBezTo>
                  <a:pt x="4969256" y="149707"/>
                  <a:pt x="4970780" y="149161"/>
                  <a:pt x="4972050" y="148374"/>
                </a:cubicBezTo>
                <a:cubicBezTo>
                  <a:pt x="4973701" y="147447"/>
                  <a:pt x="4974717" y="146317"/>
                  <a:pt x="4975352" y="144958"/>
                </a:cubicBezTo>
                <a:cubicBezTo>
                  <a:pt x="4975987" y="143611"/>
                  <a:pt x="4976368" y="141643"/>
                  <a:pt x="4976368" y="139065"/>
                </a:cubicBezTo>
                <a:lnTo>
                  <a:pt x="4976368" y="92443"/>
                </a:lnTo>
                <a:lnTo>
                  <a:pt x="4936744" y="139268"/>
                </a:lnTo>
                <a:lnTo>
                  <a:pt x="4936744" y="139560"/>
                </a:lnTo>
                <a:cubicBezTo>
                  <a:pt x="4936744" y="141935"/>
                  <a:pt x="4937125" y="143840"/>
                  <a:pt x="4937760" y="145250"/>
                </a:cubicBezTo>
                <a:cubicBezTo>
                  <a:pt x="4938268" y="146672"/>
                  <a:pt x="4939411" y="147815"/>
                  <a:pt x="4941062" y="148666"/>
                </a:cubicBezTo>
                <a:cubicBezTo>
                  <a:pt x="4942078" y="149263"/>
                  <a:pt x="4943348" y="149707"/>
                  <a:pt x="4944999" y="149999"/>
                </a:cubicBezTo>
                <a:cubicBezTo>
                  <a:pt x="4946650" y="150304"/>
                  <a:pt x="4948301" y="150546"/>
                  <a:pt x="4949952" y="150749"/>
                </a:cubicBezTo>
                <a:lnTo>
                  <a:pt x="4949952" y="157975"/>
                </a:lnTo>
                <a:lnTo>
                  <a:pt x="4890135" y="157975"/>
                </a:lnTo>
                <a:lnTo>
                  <a:pt x="4890135" y="150749"/>
                </a:lnTo>
                <a:cubicBezTo>
                  <a:pt x="4891786" y="150622"/>
                  <a:pt x="4893437" y="150431"/>
                  <a:pt x="4895088" y="150203"/>
                </a:cubicBezTo>
                <a:cubicBezTo>
                  <a:pt x="4896866" y="149974"/>
                  <a:pt x="4898263" y="149657"/>
                  <a:pt x="4899406" y="149263"/>
                </a:cubicBezTo>
                <a:cubicBezTo>
                  <a:pt x="4901565" y="148539"/>
                  <a:pt x="4902962" y="147421"/>
                  <a:pt x="4903851" y="145897"/>
                </a:cubicBezTo>
                <a:cubicBezTo>
                  <a:pt x="4904613" y="144386"/>
                  <a:pt x="4904994" y="142405"/>
                  <a:pt x="4904994" y="139967"/>
                </a:cubicBezTo>
                <a:lnTo>
                  <a:pt x="4904994" y="77800"/>
                </a:lnTo>
                <a:cubicBezTo>
                  <a:pt x="4904994" y="75489"/>
                  <a:pt x="4904613" y="73520"/>
                  <a:pt x="4903724" y="71907"/>
                </a:cubicBezTo>
                <a:cubicBezTo>
                  <a:pt x="4902962" y="70294"/>
                  <a:pt x="4901438" y="69151"/>
                  <a:pt x="4899406" y="68491"/>
                </a:cubicBezTo>
                <a:cubicBezTo>
                  <a:pt x="4897755" y="67958"/>
                  <a:pt x="4896104" y="67615"/>
                  <a:pt x="4894707" y="67450"/>
                </a:cubicBezTo>
                <a:cubicBezTo>
                  <a:pt x="4893183" y="67284"/>
                  <a:pt x="4891786" y="67132"/>
                  <a:pt x="4890135" y="67005"/>
                </a:cubicBezTo>
                <a:close/>
                <a:moveTo>
                  <a:pt x="4748403" y="59779"/>
                </a:moveTo>
                <a:lnTo>
                  <a:pt x="4808093" y="59779"/>
                </a:lnTo>
                <a:lnTo>
                  <a:pt x="4808093" y="67005"/>
                </a:lnTo>
                <a:cubicBezTo>
                  <a:pt x="4806569" y="67208"/>
                  <a:pt x="4805045" y="67437"/>
                  <a:pt x="4803775" y="67703"/>
                </a:cubicBezTo>
                <a:cubicBezTo>
                  <a:pt x="4802505" y="67958"/>
                  <a:pt x="4801108" y="68491"/>
                  <a:pt x="4799711" y="69278"/>
                </a:cubicBezTo>
                <a:cubicBezTo>
                  <a:pt x="4798314" y="70002"/>
                  <a:pt x="4797298" y="71094"/>
                  <a:pt x="4796663" y="72542"/>
                </a:cubicBezTo>
                <a:cubicBezTo>
                  <a:pt x="4796028" y="74003"/>
                  <a:pt x="4795774" y="76047"/>
                  <a:pt x="4795774" y="78689"/>
                </a:cubicBezTo>
                <a:lnTo>
                  <a:pt x="4795774" y="140157"/>
                </a:lnTo>
                <a:cubicBezTo>
                  <a:pt x="4795774" y="141541"/>
                  <a:pt x="4795774" y="142710"/>
                  <a:pt x="4795774" y="143675"/>
                </a:cubicBezTo>
                <a:cubicBezTo>
                  <a:pt x="4795901" y="144627"/>
                  <a:pt x="4796155" y="145605"/>
                  <a:pt x="4796663" y="146596"/>
                </a:cubicBezTo>
                <a:cubicBezTo>
                  <a:pt x="4797298" y="147447"/>
                  <a:pt x="4798060" y="148158"/>
                  <a:pt x="4799330" y="148717"/>
                </a:cubicBezTo>
                <a:cubicBezTo>
                  <a:pt x="4800600" y="149276"/>
                  <a:pt x="4802124" y="149593"/>
                  <a:pt x="4804029" y="149657"/>
                </a:cubicBezTo>
                <a:cubicBezTo>
                  <a:pt x="4805934" y="149720"/>
                  <a:pt x="4807712" y="149771"/>
                  <a:pt x="4809617" y="149809"/>
                </a:cubicBezTo>
                <a:cubicBezTo>
                  <a:pt x="4811395" y="149847"/>
                  <a:pt x="4813300" y="149860"/>
                  <a:pt x="4815205" y="149860"/>
                </a:cubicBezTo>
                <a:cubicBezTo>
                  <a:pt x="4817364" y="149860"/>
                  <a:pt x="4819142" y="149847"/>
                  <a:pt x="4820666" y="149809"/>
                </a:cubicBezTo>
                <a:cubicBezTo>
                  <a:pt x="4822317" y="149771"/>
                  <a:pt x="4823841" y="149695"/>
                  <a:pt x="4825492" y="149555"/>
                </a:cubicBezTo>
                <a:cubicBezTo>
                  <a:pt x="4828159" y="149364"/>
                  <a:pt x="4829683" y="148691"/>
                  <a:pt x="4830064" y="147536"/>
                </a:cubicBezTo>
                <a:cubicBezTo>
                  <a:pt x="4830318" y="146380"/>
                  <a:pt x="4830572" y="144475"/>
                  <a:pt x="4830572" y="141846"/>
                </a:cubicBezTo>
                <a:lnTo>
                  <a:pt x="4830572" y="78689"/>
                </a:lnTo>
                <a:cubicBezTo>
                  <a:pt x="4830572" y="76378"/>
                  <a:pt x="4830318" y="74447"/>
                  <a:pt x="4829683" y="72898"/>
                </a:cubicBezTo>
                <a:cubicBezTo>
                  <a:pt x="4829175" y="71348"/>
                  <a:pt x="4828159" y="70142"/>
                  <a:pt x="4826635" y="69278"/>
                </a:cubicBezTo>
                <a:cubicBezTo>
                  <a:pt x="4825365" y="68554"/>
                  <a:pt x="4823968" y="68046"/>
                  <a:pt x="4822444" y="67754"/>
                </a:cubicBezTo>
                <a:cubicBezTo>
                  <a:pt x="4820793" y="67450"/>
                  <a:pt x="4819396" y="67208"/>
                  <a:pt x="4818126" y="67005"/>
                </a:cubicBezTo>
                <a:lnTo>
                  <a:pt x="4818126" y="59779"/>
                </a:lnTo>
                <a:lnTo>
                  <a:pt x="4877816" y="59779"/>
                </a:lnTo>
                <a:lnTo>
                  <a:pt x="4877816" y="67005"/>
                </a:lnTo>
                <a:cubicBezTo>
                  <a:pt x="4875911" y="67132"/>
                  <a:pt x="4874260" y="67297"/>
                  <a:pt x="4872863" y="67500"/>
                </a:cubicBezTo>
                <a:cubicBezTo>
                  <a:pt x="4871593" y="67703"/>
                  <a:pt x="4870196" y="68034"/>
                  <a:pt x="4868545" y="68491"/>
                </a:cubicBezTo>
                <a:cubicBezTo>
                  <a:pt x="4866640" y="69088"/>
                  <a:pt x="4865243" y="70155"/>
                  <a:pt x="4864354" y="71704"/>
                </a:cubicBezTo>
                <a:cubicBezTo>
                  <a:pt x="4863465" y="73253"/>
                  <a:pt x="4862957" y="75285"/>
                  <a:pt x="4862957" y="77800"/>
                </a:cubicBezTo>
                <a:lnTo>
                  <a:pt x="4862957" y="140055"/>
                </a:lnTo>
                <a:cubicBezTo>
                  <a:pt x="4862957" y="143561"/>
                  <a:pt x="4863465" y="146050"/>
                  <a:pt x="4864481" y="147536"/>
                </a:cubicBezTo>
                <a:cubicBezTo>
                  <a:pt x="4865497" y="149022"/>
                  <a:pt x="4868164" y="149758"/>
                  <a:pt x="4872482" y="149758"/>
                </a:cubicBezTo>
                <a:lnTo>
                  <a:pt x="4880483" y="149758"/>
                </a:lnTo>
                <a:lnTo>
                  <a:pt x="4880483" y="189750"/>
                </a:lnTo>
                <a:lnTo>
                  <a:pt x="4874260" y="189750"/>
                </a:lnTo>
                <a:cubicBezTo>
                  <a:pt x="4873498" y="187845"/>
                  <a:pt x="4872355" y="185191"/>
                  <a:pt x="4870831" y="181788"/>
                </a:cubicBezTo>
                <a:cubicBezTo>
                  <a:pt x="4869180" y="178384"/>
                  <a:pt x="4867148" y="175044"/>
                  <a:pt x="4864862" y="171742"/>
                </a:cubicBezTo>
                <a:cubicBezTo>
                  <a:pt x="4862195" y="168237"/>
                  <a:pt x="4859401" y="165227"/>
                  <a:pt x="4856226" y="162725"/>
                </a:cubicBezTo>
                <a:cubicBezTo>
                  <a:pt x="4853178" y="160210"/>
                  <a:pt x="4849622" y="158762"/>
                  <a:pt x="4845558" y="158369"/>
                </a:cubicBezTo>
                <a:cubicBezTo>
                  <a:pt x="4843145" y="158166"/>
                  <a:pt x="4840351" y="158051"/>
                  <a:pt x="4837176" y="158026"/>
                </a:cubicBezTo>
                <a:cubicBezTo>
                  <a:pt x="4834001" y="157988"/>
                  <a:pt x="4831461" y="157975"/>
                  <a:pt x="4829810" y="157975"/>
                </a:cubicBezTo>
                <a:lnTo>
                  <a:pt x="4748403" y="157975"/>
                </a:lnTo>
                <a:lnTo>
                  <a:pt x="4748403" y="150749"/>
                </a:lnTo>
                <a:cubicBezTo>
                  <a:pt x="4750054" y="150622"/>
                  <a:pt x="4751705" y="150431"/>
                  <a:pt x="4753356" y="150203"/>
                </a:cubicBezTo>
                <a:cubicBezTo>
                  <a:pt x="4755134" y="149974"/>
                  <a:pt x="4756531" y="149657"/>
                  <a:pt x="4757674" y="149263"/>
                </a:cubicBezTo>
                <a:cubicBezTo>
                  <a:pt x="4759833" y="148539"/>
                  <a:pt x="4761230" y="147421"/>
                  <a:pt x="4762119" y="145897"/>
                </a:cubicBezTo>
                <a:cubicBezTo>
                  <a:pt x="4762881" y="144386"/>
                  <a:pt x="4763262" y="142405"/>
                  <a:pt x="4763262" y="139967"/>
                </a:cubicBezTo>
                <a:lnTo>
                  <a:pt x="4763262" y="77800"/>
                </a:lnTo>
                <a:cubicBezTo>
                  <a:pt x="4763262" y="75489"/>
                  <a:pt x="4762881" y="73520"/>
                  <a:pt x="4761992" y="71907"/>
                </a:cubicBezTo>
                <a:cubicBezTo>
                  <a:pt x="4761230" y="70294"/>
                  <a:pt x="4759706" y="69151"/>
                  <a:pt x="4757674" y="68491"/>
                </a:cubicBezTo>
                <a:cubicBezTo>
                  <a:pt x="4756023" y="67958"/>
                  <a:pt x="4754372" y="67615"/>
                  <a:pt x="4752975" y="67450"/>
                </a:cubicBezTo>
                <a:cubicBezTo>
                  <a:pt x="4751451" y="67284"/>
                  <a:pt x="4750054" y="67132"/>
                  <a:pt x="4748403" y="67005"/>
                </a:cubicBezTo>
                <a:close/>
                <a:moveTo>
                  <a:pt x="4515104" y="59779"/>
                </a:moveTo>
                <a:lnTo>
                  <a:pt x="4614799" y="59779"/>
                </a:lnTo>
                <a:lnTo>
                  <a:pt x="4614799" y="67005"/>
                </a:lnTo>
                <a:cubicBezTo>
                  <a:pt x="4612767" y="67132"/>
                  <a:pt x="4611116" y="67297"/>
                  <a:pt x="4609846" y="67500"/>
                </a:cubicBezTo>
                <a:cubicBezTo>
                  <a:pt x="4608576" y="67703"/>
                  <a:pt x="4607052" y="68034"/>
                  <a:pt x="4605528" y="68491"/>
                </a:cubicBezTo>
                <a:cubicBezTo>
                  <a:pt x="4603623" y="69088"/>
                  <a:pt x="4602226" y="70155"/>
                  <a:pt x="4601337" y="71704"/>
                </a:cubicBezTo>
                <a:cubicBezTo>
                  <a:pt x="4600321" y="73253"/>
                  <a:pt x="4599940" y="75285"/>
                  <a:pt x="4599940" y="77800"/>
                </a:cubicBezTo>
                <a:lnTo>
                  <a:pt x="4599940" y="139268"/>
                </a:lnTo>
                <a:cubicBezTo>
                  <a:pt x="4599940" y="142760"/>
                  <a:pt x="4600448" y="145250"/>
                  <a:pt x="4601464" y="146736"/>
                </a:cubicBezTo>
                <a:cubicBezTo>
                  <a:pt x="4602353" y="148221"/>
                  <a:pt x="4605147" y="148971"/>
                  <a:pt x="4609465" y="148971"/>
                </a:cubicBezTo>
                <a:lnTo>
                  <a:pt x="4617466" y="148971"/>
                </a:lnTo>
                <a:lnTo>
                  <a:pt x="4617466" y="189750"/>
                </a:lnTo>
                <a:lnTo>
                  <a:pt x="4611116" y="189750"/>
                </a:lnTo>
                <a:cubicBezTo>
                  <a:pt x="4610227" y="187515"/>
                  <a:pt x="4609084" y="184912"/>
                  <a:pt x="4607814" y="181940"/>
                </a:cubicBezTo>
                <a:cubicBezTo>
                  <a:pt x="4606417" y="178968"/>
                  <a:pt x="4604385" y="175501"/>
                  <a:pt x="4601464" y="171539"/>
                </a:cubicBezTo>
                <a:cubicBezTo>
                  <a:pt x="4599051" y="167970"/>
                  <a:pt x="4596257" y="164922"/>
                  <a:pt x="4593209" y="162382"/>
                </a:cubicBezTo>
                <a:cubicBezTo>
                  <a:pt x="4590034" y="159842"/>
                  <a:pt x="4586478" y="158369"/>
                  <a:pt x="4582414" y="157975"/>
                </a:cubicBezTo>
                <a:cubicBezTo>
                  <a:pt x="4580001" y="157772"/>
                  <a:pt x="4577207" y="157658"/>
                  <a:pt x="4574032" y="157632"/>
                </a:cubicBezTo>
                <a:cubicBezTo>
                  <a:pt x="4570857" y="157594"/>
                  <a:pt x="4568444" y="157581"/>
                  <a:pt x="4566666" y="157581"/>
                </a:cubicBezTo>
                <a:lnTo>
                  <a:pt x="4548505" y="157581"/>
                </a:lnTo>
                <a:cubicBezTo>
                  <a:pt x="4545711" y="157581"/>
                  <a:pt x="4543171" y="157594"/>
                  <a:pt x="4540504" y="157632"/>
                </a:cubicBezTo>
                <a:cubicBezTo>
                  <a:pt x="4537964" y="157658"/>
                  <a:pt x="4535297" y="157772"/>
                  <a:pt x="4532757" y="157975"/>
                </a:cubicBezTo>
                <a:cubicBezTo>
                  <a:pt x="4528947" y="158305"/>
                  <a:pt x="4525391" y="159791"/>
                  <a:pt x="4522089" y="162433"/>
                </a:cubicBezTo>
                <a:cubicBezTo>
                  <a:pt x="4518914" y="165062"/>
                  <a:pt x="4515993" y="168097"/>
                  <a:pt x="4513580" y="171539"/>
                </a:cubicBezTo>
                <a:cubicBezTo>
                  <a:pt x="4511040" y="175044"/>
                  <a:pt x="4509008" y="178511"/>
                  <a:pt x="4507484" y="181940"/>
                </a:cubicBezTo>
                <a:cubicBezTo>
                  <a:pt x="4505960" y="185369"/>
                  <a:pt x="4504817" y="187972"/>
                  <a:pt x="4504055" y="189750"/>
                </a:cubicBezTo>
                <a:lnTo>
                  <a:pt x="4497705" y="189750"/>
                </a:lnTo>
                <a:lnTo>
                  <a:pt x="4497705" y="148564"/>
                </a:lnTo>
                <a:lnTo>
                  <a:pt x="4509389" y="148564"/>
                </a:lnTo>
                <a:cubicBezTo>
                  <a:pt x="4515866" y="139801"/>
                  <a:pt x="4521454" y="128460"/>
                  <a:pt x="4526153" y="114579"/>
                </a:cubicBezTo>
                <a:cubicBezTo>
                  <a:pt x="4530979" y="100673"/>
                  <a:pt x="4533392" y="89433"/>
                  <a:pt x="4533392" y="80861"/>
                </a:cubicBezTo>
                <a:cubicBezTo>
                  <a:pt x="4533392" y="77698"/>
                  <a:pt x="4532884" y="75323"/>
                  <a:pt x="4532122" y="73736"/>
                </a:cubicBezTo>
                <a:cubicBezTo>
                  <a:pt x="4531360" y="72148"/>
                  <a:pt x="4530090" y="70904"/>
                  <a:pt x="4528185" y="69977"/>
                </a:cubicBezTo>
                <a:cubicBezTo>
                  <a:pt x="4526915" y="69316"/>
                  <a:pt x="4524883" y="68707"/>
                  <a:pt x="4522089" y="68148"/>
                </a:cubicBezTo>
                <a:cubicBezTo>
                  <a:pt x="4519168" y="67589"/>
                  <a:pt x="4516882" y="67208"/>
                  <a:pt x="4515104" y="67005"/>
                </a:cubicBezTo>
                <a:close/>
                <a:moveTo>
                  <a:pt x="4359783" y="59779"/>
                </a:moveTo>
                <a:lnTo>
                  <a:pt x="4419981" y="59779"/>
                </a:lnTo>
                <a:lnTo>
                  <a:pt x="4419981" y="67005"/>
                </a:lnTo>
                <a:cubicBezTo>
                  <a:pt x="4418330" y="67208"/>
                  <a:pt x="4416933" y="67450"/>
                  <a:pt x="4415536" y="67754"/>
                </a:cubicBezTo>
                <a:cubicBezTo>
                  <a:pt x="4414266" y="68046"/>
                  <a:pt x="4412869" y="68592"/>
                  <a:pt x="4411345" y="69380"/>
                </a:cubicBezTo>
                <a:cubicBezTo>
                  <a:pt x="4409821" y="70244"/>
                  <a:pt x="4408678" y="71463"/>
                  <a:pt x="4408043" y="73037"/>
                </a:cubicBezTo>
                <a:cubicBezTo>
                  <a:pt x="4407408" y="74625"/>
                  <a:pt x="4407154" y="76505"/>
                  <a:pt x="4407154" y="78689"/>
                </a:cubicBezTo>
                <a:lnTo>
                  <a:pt x="4407154" y="101447"/>
                </a:lnTo>
                <a:lnTo>
                  <a:pt x="4444111" y="101447"/>
                </a:lnTo>
                <a:lnTo>
                  <a:pt x="4444111" y="78689"/>
                </a:lnTo>
                <a:cubicBezTo>
                  <a:pt x="4444111" y="76505"/>
                  <a:pt x="4443857" y="74638"/>
                  <a:pt x="4443222" y="73088"/>
                </a:cubicBezTo>
                <a:cubicBezTo>
                  <a:pt x="4442587" y="71539"/>
                  <a:pt x="4441571" y="70307"/>
                  <a:pt x="4439920" y="69380"/>
                </a:cubicBezTo>
                <a:cubicBezTo>
                  <a:pt x="4438650" y="68656"/>
                  <a:pt x="4437126" y="68123"/>
                  <a:pt x="4435602" y="67792"/>
                </a:cubicBezTo>
                <a:cubicBezTo>
                  <a:pt x="4433951" y="67462"/>
                  <a:pt x="4432554" y="67208"/>
                  <a:pt x="4431284" y="67005"/>
                </a:cubicBezTo>
                <a:lnTo>
                  <a:pt x="4431284" y="59779"/>
                </a:lnTo>
                <a:lnTo>
                  <a:pt x="4491482" y="59779"/>
                </a:lnTo>
                <a:lnTo>
                  <a:pt x="4491482" y="67005"/>
                </a:lnTo>
                <a:cubicBezTo>
                  <a:pt x="4489450" y="67132"/>
                  <a:pt x="4487799" y="67297"/>
                  <a:pt x="4486529" y="67500"/>
                </a:cubicBezTo>
                <a:cubicBezTo>
                  <a:pt x="4485132" y="67703"/>
                  <a:pt x="4483735" y="68034"/>
                  <a:pt x="4482084" y="68491"/>
                </a:cubicBezTo>
                <a:cubicBezTo>
                  <a:pt x="4480179" y="69088"/>
                  <a:pt x="4478782" y="70155"/>
                  <a:pt x="4477893" y="71704"/>
                </a:cubicBezTo>
                <a:cubicBezTo>
                  <a:pt x="4477004" y="73253"/>
                  <a:pt x="4476623" y="75285"/>
                  <a:pt x="4476623" y="77800"/>
                </a:cubicBezTo>
                <a:lnTo>
                  <a:pt x="4476623" y="139967"/>
                </a:lnTo>
                <a:cubicBezTo>
                  <a:pt x="4476623" y="142341"/>
                  <a:pt x="4477004" y="144335"/>
                  <a:pt x="4477766" y="145948"/>
                </a:cubicBezTo>
                <a:cubicBezTo>
                  <a:pt x="4478655" y="147561"/>
                  <a:pt x="4480052" y="148666"/>
                  <a:pt x="4482084" y="149263"/>
                </a:cubicBezTo>
                <a:cubicBezTo>
                  <a:pt x="4483735" y="149720"/>
                  <a:pt x="4485132" y="150050"/>
                  <a:pt x="4486275" y="150253"/>
                </a:cubicBezTo>
                <a:cubicBezTo>
                  <a:pt x="4487545" y="150457"/>
                  <a:pt x="4489196" y="150622"/>
                  <a:pt x="4491482" y="150749"/>
                </a:cubicBezTo>
                <a:lnTo>
                  <a:pt x="4491482" y="157975"/>
                </a:lnTo>
                <a:lnTo>
                  <a:pt x="4431284" y="157975"/>
                </a:lnTo>
                <a:lnTo>
                  <a:pt x="4431284" y="150749"/>
                </a:lnTo>
                <a:cubicBezTo>
                  <a:pt x="4432427" y="150546"/>
                  <a:pt x="4433697" y="150304"/>
                  <a:pt x="4435348" y="149999"/>
                </a:cubicBezTo>
                <a:cubicBezTo>
                  <a:pt x="4436999" y="149707"/>
                  <a:pt x="4438523" y="149161"/>
                  <a:pt x="4439920" y="148374"/>
                </a:cubicBezTo>
                <a:cubicBezTo>
                  <a:pt x="4441444" y="147447"/>
                  <a:pt x="4442587" y="146317"/>
                  <a:pt x="4443222" y="144958"/>
                </a:cubicBezTo>
                <a:cubicBezTo>
                  <a:pt x="4443857" y="143611"/>
                  <a:pt x="4444111" y="141643"/>
                  <a:pt x="4444111" y="139065"/>
                </a:cubicBezTo>
                <a:lnTo>
                  <a:pt x="4444111" y="110668"/>
                </a:lnTo>
                <a:lnTo>
                  <a:pt x="4407154" y="110668"/>
                </a:lnTo>
                <a:lnTo>
                  <a:pt x="4407154" y="139065"/>
                </a:lnTo>
                <a:cubicBezTo>
                  <a:pt x="4407154" y="141376"/>
                  <a:pt x="4407408" y="143294"/>
                  <a:pt x="4408043" y="144805"/>
                </a:cubicBezTo>
                <a:cubicBezTo>
                  <a:pt x="4408805" y="146329"/>
                  <a:pt x="4409821" y="147510"/>
                  <a:pt x="4411345" y="148374"/>
                </a:cubicBezTo>
                <a:cubicBezTo>
                  <a:pt x="4412361" y="148971"/>
                  <a:pt x="4413758" y="149466"/>
                  <a:pt x="4415282" y="149860"/>
                </a:cubicBezTo>
                <a:cubicBezTo>
                  <a:pt x="4416806" y="150253"/>
                  <a:pt x="4418330" y="150546"/>
                  <a:pt x="4419981" y="150749"/>
                </a:cubicBezTo>
                <a:lnTo>
                  <a:pt x="4419981" y="157975"/>
                </a:lnTo>
                <a:lnTo>
                  <a:pt x="4359783" y="157975"/>
                </a:lnTo>
                <a:lnTo>
                  <a:pt x="4359783" y="150749"/>
                </a:lnTo>
                <a:cubicBezTo>
                  <a:pt x="4361434" y="150622"/>
                  <a:pt x="4363085" y="150431"/>
                  <a:pt x="4364736" y="150203"/>
                </a:cubicBezTo>
                <a:cubicBezTo>
                  <a:pt x="4366514" y="149974"/>
                  <a:pt x="4367911" y="149657"/>
                  <a:pt x="4369054" y="149263"/>
                </a:cubicBezTo>
                <a:cubicBezTo>
                  <a:pt x="4371213" y="148539"/>
                  <a:pt x="4372610" y="147421"/>
                  <a:pt x="4373499" y="145897"/>
                </a:cubicBezTo>
                <a:cubicBezTo>
                  <a:pt x="4374261" y="144386"/>
                  <a:pt x="4374642" y="142405"/>
                  <a:pt x="4374642" y="139967"/>
                </a:cubicBezTo>
                <a:lnTo>
                  <a:pt x="4374642" y="77800"/>
                </a:lnTo>
                <a:cubicBezTo>
                  <a:pt x="4374642" y="75489"/>
                  <a:pt x="4374261" y="73520"/>
                  <a:pt x="4373372" y="71907"/>
                </a:cubicBezTo>
                <a:cubicBezTo>
                  <a:pt x="4372610" y="70294"/>
                  <a:pt x="4371086" y="69151"/>
                  <a:pt x="4369054" y="68491"/>
                </a:cubicBezTo>
                <a:cubicBezTo>
                  <a:pt x="4367403" y="67958"/>
                  <a:pt x="4365752" y="67615"/>
                  <a:pt x="4364355" y="67450"/>
                </a:cubicBezTo>
                <a:cubicBezTo>
                  <a:pt x="4362831" y="67284"/>
                  <a:pt x="4361434" y="67132"/>
                  <a:pt x="4359783" y="67005"/>
                </a:cubicBezTo>
                <a:close/>
                <a:moveTo>
                  <a:pt x="4080764" y="59779"/>
                </a:moveTo>
                <a:lnTo>
                  <a:pt x="4137152" y="59779"/>
                </a:lnTo>
                <a:lnTo>
                  <a:pt x="4156710" y="117589"/>
                </a:lnTo>
                <a:lnTo>
                  <a:pt x="4172966" y="72352"/>
                </a:lnTo>
                <a:cubicBezTo>
                  <a:pt x="4173855" y="69913"/>
                  <a:pt x="4174490" y="67386"/>
                  <a:pt x="4175125" y="64783"/>
                </a:cubicBezTo>
                <a:cubicBezTo>
                  <a:pt x="4175633" y="62179"/>
                  <a:pt x="4175887" y="60503"/>
                  <a:pt x="4176014" y="59779"/>
                </a:cubicBezTo>
                <a:lnTo>
                  <a:pt x="4231386" y="59779"/>
                </a:lnTo>
                <a:lnTo>
                  <a:pt x="4231386" y="67005"/>
                </a:lnTo>
                <a:cubicBezTo>
                  <a:pt x="4229354" y="67132"/>
                  <a:pt x="4227703" y="67297"/>
                  <a:pt x="4226433" y="67500"/>
                </a:cubicBezTo>
                <a:cubicBezTo>
                  <a:pt x="4225036" y="67703"/>
                  <a:pt x="4223639" y="68034"/>
                  <a:pt x="4221988" y="68491"/>
                </a:cubicBezTo>
                <a:cubicBezTo>
                  <a:pt x="4220083" y="69088"/>
                  <a:pt x="4218686" y="70155"/>
                  <a:pt x="4217797" y="71704"/>
                </a:cubicBezTo>
                <a:cubicBezTo>
                  <a:pt x="4216908" y="73253"/>
                  <a:pt x="4216527" y="75285"/>
                  <a:pt x="4216527" y="77800"/>
                </a:cubicBezTo>
                <a:lnTo>
                  <a:pt x="4216527" y="139967"/>
                </a:lnTo>
                <a:cubicBezTo>
                  <a:pt x="4216527" y="142341"/>
                  <a:pt x="4216908" y="144335"/>
                  <a:pt x="4217670" y="145948"/>
                </a:cubicBezTo>
                <a:cubicBezTo>
                  <a:pt x="4218559" y="147561"/>
                  <a:pt x="4219956" y="148666"/>
                  <a:pt x="4221988" y="149263"/>
                </a:cubicBezTo>
                <a:cubicBezTo>
                  <a:pt x="4223639" y="149720"/>
                  <a:pt x="4225036" y="150050"/>
                  <a:pt x="4226179" y="150253"/>
                </a:cubicBezTo>
                <a:cubicBezTo>
                  <a:pt x="4227449" y="150457"/>
                  <a:pt x="4229100" y="150622"/>
                  <a:pt x="4231386" y="150749"/>
                </a:cubicBezTo>
                <a:lnTo>
                  <a:pt x="4231386" y="157975"/>
                </a:lnTo>
                <a:lnTo>
                  <a:pt x="4169537" y="157975"/>
                </a:lnTo>
                <a:lnTo>
                  <a:pt x="4169537" y="150749"/>
                </a:lnTo>
                <a:cubicBezTo>
                  <a:pt x="4171188" y="150622"/>
                  <a:pt x="4172839" y="150431"/>
                  <a:pt x="4174617" y="150203"/>
                </a:cubicBezTo>
                <a:cubicBezTo>
                  <a:pt x="4176268" y="149974"/>
                  <a:pt x="4177665" y="149657"/>
                  <a:pt x="4178935" y="149263"/>
                </a:cubicBezTo>
                <a:cubicBezTo>
                  <a:pt x="4180967" y="148539"/>
                  <a:pt x="4182491" y="147396"/>
                  <a:pt x="4183253" y="145847"/>
                </a:cubicBezTo>
                <a:cubicBezTo>
                  <a:pt x="4184015" y="144297"/>
                  <a:pt x="4184396" y="142303"/>
                  <a:pt x="4184396" y="139865"/>
                </a:cubicBezTo>
                <a:lnTo>
                  <a:pt x="4184396" y="73939"/>
                </a:lnTo>
                <a:lnTo>
                  <a:pt x="4181602" y="73939"/>
                </a:lnTo>
                <a:lnTo>
                  <a:pt x="4151503" y="156388"/>
                </a:lnTo>
                <a:lnTo>
                  <a:pt x="4137914" y="156388"/>
                </a:lnTo>
                <a:lnTo>
                  <a:pt x="4108958" y="73838"/>
                </a:lnTo>
                <a:lnTo>
                  <a:pt x="4105910" y="73838"/>
                </a:lnTo>
                <a:lnTo>
                  <a:pt x="4105910" y="136690"/>
                </a:lnTo>
                <a:cubicBezTo>
                  <a:pt x="4105910" y="139992"/>
                  <a:pt x="4106418" y="142595"/>
                  <a:pt x="4107307" y="144513"/>
                </a:cubicBezTo>
                <a:cubicBezTo>
                  <a:pt x="4108196" y="146431"/>
                  <a:pt x="4109593" y="147777"/>
                  <a:pt x="4111371" y="148564"/>
                </a:cubicBezTo>
                <a:cubicBezTo>
                  <a:pt x="4112768" y="149225"/>
                  <a:pt x="4114292" y="149720"/>
                  <a:pt x="4115943" y="150050"/>
                </a:cubicBezTo>
                <a:cubicBezTo>
                  <a:pt x="4117594" y="150380"/>
                  <a:pt x="4119245" y="150622"/>
                  <a:pt x="4121023" y="150749"/>
                </a:cubicBezTo>
                <a:lnTo>
                  <a:pt x="4121023" y="157975"/>
                </a:lnTo>
                <a:lnTo>
                  <a:pt x="4081399" y="157975"/>
                </a:lnTo>
                <a:lnTo>
                  <a:pt x="4081399" y="150749"/>
                </a:lnTo>
                <a:cubicBezTo>
                  <a:pt x="4082923" y="150622"/>
                  <a:pt x="4084447" y="150469"/>
                  <a:pt x="4086098" y="150304"/>
                </a:cubicBezTo>
                <a:cubicBezTo>
                  <a:pt x="4087749" y="150139"/>
                  <a:pt x="4089146" y="149860"/>
                  <a:pt x="4090289" y="149466"/>
                </a:cubicBezTo>
                <a:cubicBezTo>
                  <a:pt x="4092321" y="148806"/>
                  <a:pt x="4093718" y="147498"/>
                  <a:pt x="4094480" y="145554"/>
                </a:cubicBezTo>
                <a:cubicBezTo>
                  <a:pt x="4095369" y="143611"/>
                  <a:pt x="4095750" y="140944"/>
                  <a:pt x="4095750" y="137579"/>
                </a:cubicBezTo>
                <a:lnTo>
                  <a:pt x="4095750" y="79083"/>
                </a:lnTo>
                <a:cubicBezTo>
                  <a:pt x="4095750" y="76505"/>
                  <a:pt x="4095242" y="74409"/>
                  <a:pt x="4094353" y="72796"/>
                </a:cubicBezTo>
                <a:cubicBezTo>
                  <a:pt x="4093464" y="71183"/>
                  <a:pt x="4092067" y="69977"/>
                  <a:pt x="4090162" y="69189"/>
                </a:cubicBezTo>
                <a:cubicBezTo>
                  <a:pt x="4088384" y="68389"/>
                  <a:pt x="4086733" y="67881"/>
                  <a:pt x="4085209" y="67653"/>
                </a:cubicBezTo>
                <a:cubicBezTo>
                  <a:pt x="4083558" y="67424"/>
                  <a:pt x="4082034" y="67208"/>
                  <a:pt x="4080764" y="67005"/>
                </a:cubicBezTo>
                <a:close/>
                <a:moveTo>
                  <a:pt x="3395345" y="59779"/>
                </a:moveTo>
                <a:lnTo>
                  <a:pt x="3455797" y="59779"/>
                </a:lnTo>
                <a:lnTo>
                  <a:pt x="3455797" y="67005"/>
                </a:lnTo>
                <a:cubicBezTo>
                  <a:pt x="3453638" y="67005"/>
                  <a:pt x="3451479" y="67132"/>
                  <a:pt x="3449447" y="67399"/>
                </a:cubicBezTo>
                <a:cubicBezTo>
                  <a:pt x="3447288" y="67665"/>
                  <a:pt x="3446272" y="68123"/>
                  <a:pt x="3446272" y="68783"/>
                </a:cubicBezTo>
                <a:cubicBezTo>
                  <a:pt x="3446272" y="69316"/>
                  <a:pt x="3446399" y="69977"/>
                  <a:pt x="3446780" y="70764"/>
                </a:cubicBezTo>
                <a:cubicBezTo>
                  <a:pt x="3447034" y="71564"/>
                  <a:pt x="3447542" y="72377"/>
                  <a:pt x="3448050" y="73241"/>
                </a:cubicBezTo>
                <a:cubicBezTo>
                  <a:pt x="3449320" y="75349"/>
                  <a:pt x="3451225" y="78448"/>
                  <a:pt x="3453892" y="82537"/>
                </a:cubicBezTo>
                <a:cubicBezTo>
                  <a:pt x="3456686" y="86626"/>
                  <a:pt x="3459480" y="90919"/>
                  <a:pt x="3462655" y="95402"/>
                </a:cubicBezTo>
                <a:cubicBezTo>
                  <a:pt x="3465576" y="91770"/>
                  <a:pt x="3468116" y="88798"/>
                  <a:pt x="3470148" y="86500"/>
                </a:cubicBezTo>
                <a:cubicBezTo>
                  <a:pt x="3472053" y="84188"/>
                  <a:pt x="3474720" y="80924"/>
                  <a:pt x="3477895" y="76708"/>
                </a:cubicBezTo>
                <a:cubicBezTo>
                  <a:pt x="3479038" y="75120"/>
                  <a:pt x="3479800" y="73939"/>
                  <a:pt x="3480054" y="73139"/>
                </a:cubicBezTo>
                <a:cubicBezTo>
                  <a:pt x="3480435" y="72352"/>
                  <a:pt x="3480562" y="71856"/>
                  <a:pt x="3480562" y="71653"/>
                </a:cubicBezTo>
                <a:cubicBezTo>
                  <a:pt x="3480562" y="70536"/>
                  <a:pt x="3479800" y="69532"/>
                  <a:pt x="3478403" y="68643"/>
                </a:cubicBezTo>
                <a:cubicBezTo>
                  <a:pt x="3477006" y="67754"/>
                  <a:pt x="3474212" y="67208"/>
                  <a:pt x="3470021" y="67005"/>
                </a:cubicBezTo>
                <a:lnTo>
                  <a:pt x="3470021" y="59779"/>
                </a:lnTo>
                <a:lnTo>
                  <a:pt x="3509391" y="59779"/>
                </a:lnTo>
                <a:lnTo>
                  <a:pt x="3509391" y="67005"/>
                </a:lnTo>
                <a:cubicBezTo>
                  <a:pt x="3506089" y="67538"/>
                  <a:pt x="3503041" y="68618"/>
                  <a:pt x="3499993" y="70269"/>
                </a:cubicBezTo>
                <a:cubicBezTo>
                  <a:pt x="3497072" y="71920"/>
                  <a:pt x="3493897" y="74498"/>
                  <a:pt x="3490595" y="77990"/>
                </a:cubicBezTo>
                <a:cubicBezTo>
                  <a:pt x="3485261" y="83337"/>
                  <a:pt x="3481705" y="87236"/>
                  <a:pt x="3479292" y="89713"/>
                </a:cubicBezTo>
                <a:cubicBezTo>
                  <a:pt x="3477006" y="92189"/>
                  <a:pt x="3473069" y="96291"/>
                  <a:pt x="3467735" y="102032"/>
                </a:cubicBezTo>
                <a:cubicBezTo>
                  <a:pt x="3470783" y="106337"/>
                  <a:pt x="3475101" y="112573"/>
                  <a:pt x="3480816" y="120751"/>
                </a:cubicBezTo>
                <a:cubicBezTo>
                  <a:pt x="3486658" y="128943"/>
                  <a:pt x="3491611" y="135839"/>
                  <a:pt x="3495548" y="141440"/>
                </a:cubicBezTo>
                <a:cubicBezTo>
                  <a:pt x="3497453" y="143954"/>
                  <a:pt x="3499485" y="145999"/>
                  <a:pt x="3501517" y="147586"/>
                </a:cubicBezTo>
                <a:cubicBezTo>
                  <a:pt x="3503803" y="149161"/>
                  <a:pt x="3507359" y="150215"/>
                  <a:pt x="3512058" y="150749"/>
                </a:cubicBezTo>
                <a:lnTo>
                  <a:pt x="3512058" y="157975"/>
                </a:lnTo>
                <a:lnTo>
                  <a:pt x="3450336" y="157975"/>
                </a:lnTo>
                <a:lnTo>
                  <a:pt x="3450336" y="150749"/>
                </a:lnTo>
                <a:cubicBezTo>
                  <a:pt x="3453638" y="150546"/>
                  <a:pt x="3456305" y="150266"/>
                  <a:pt x="3458464" y="149911"/>
                </a:cubicBezTo>
                <a:cubicBezTo>
                  <a:pt x="3460750" y="149542"/>
                  <a:pt x="3461766" y="148806"/>
                  <a:pt x="3461766" y="147675"/>
                </a:cubicBezTo>
                <a:cubicBezTo>
                  <a:pt x="3461766" y="147155"/>
                  <a:pt x="3461512" y="146329"/>
                  <a:pt x="3461004" y="145212"/>
                </a:cubicBezTo>
                <a:cubicBezTo>
                  <a:pt x="3460369" y="144081"/>
                  <a:pt x="3459734" y="142824"/>
                  <a:pt x="3458845" y="141440"/>
                </a:cubicBezTo>
                <a:cubicBezTo>
                  <a:pt x="3457575" y="139395"/>
                  <a:pt x="3455416" y="136144"/>
                  <a:pt x="3452368" y="131711"/>
                </a:cubicBezTo>
                <a:cubicBezTo>
                  <a:pt x="3449193" y="127279"/>
                  <a:pt x="3446399" y="123190"/>
                  <a:pt x="3443605" y="119418"/>
                </a:cubicBezTo>
                <a:cubicBezTo>
                  <a:pt x="3439795" y="123850"/>
                  <a:pt x="3436620" y="127647"/>
                  <a:pt x="3434080" y="130822"/>
                </a:cubicBezTo>
                <a:cubicBezTo>
                  <a:pt x="3431413" y="133997"/>
                  <a:pt x="3428746" y="137401"/>
                  <a:pt x="3425952" y="141046"/>
                </a:cubicBezTo>
                <a:cubicBezTo>
                  <a:pt x="3424936" y="142240"/>
                  <a:pt x="3424174" y="143319"/>
                  <a:pt x="3423793" y="144310"/>
                </a:cubicBezTo>
                <a:cubicBezTo>
                  <a:pt x="3423412" y="145300"/>
                  <a:pt x="3423285" y="145897"/>
                  <a:pt x="3423285" y="146101"/>
                </a:cubicBezTo>
                <a:cubicBezTo>
                  <a:pt x="3423285" y="147612"/>
                  <a:pt x="3424301" y="148768"/>
                  <a:pt x="3426460" y="149555"/>
                </a:cubicBezTo>
                <a:cubicBezTo>
                  <a:pt x="3428619" y="150355"/>
                  <a:pt x="3431159" y="150749"/>
                  <a:pt x="3434080" y="150749"/>
                </a:cubicBezTo>
                <a:lnTo>
                  <a:pt x="3434080" y="157975"/>
                </a:lnTo>
                <a:lnTo>
                  <a:pt x="3393948" y="157975"/>
                </a:lnTo>
                <a:lnTo>
                  <a:pt x="3393948" y="150749"/>
                </a:lnTo>
                <a:cubicBezTo>
                  <a:pt x="3399282" y="149631"/>
                  <a:pt x="3403600" y="147840"/>
                  <a:pt x="3406775" y="145402"/>
                </a:cubicBezTo>
                <a:cubicBezTo>
                  <a:pt x="3409950" y="142964"/>
                  <a:pt x="3412109" y="141084"/>
                  <a:pt x="3413252" y="139763"/>
                </a:cubicBezTo>
                <a:cubicBezTo>
                  <a:pt x="3418078" y="134594"/>
                  <a:pt x="3422142" y="130302"/>
                  <a:pt x="3425571" y="126885"/>
                </a:cubicBezTo>
                <a:cubicBezTo>
                  <a:pt x="3428873" y="123469"/>
                  <a:pt x="3433318" y="118681"/>
                  <a:pt x="3438906" y="112522"/>
                </a:cubicBezTo>
                <a:cubicBezTo>
                  <a:pt x="3435223" y="107315"/>
                  <a:pt x="3430651" y="100965"/>
                  <a:pt x="3425317" y="93472"/>
                </a:cubicBezTo>
                <a:cubicBezTo>
                  <a:pt x="3419983" y="85966"/>
                  <a:pt x="3415538" y="79819"/>
                  <a:pt x="3411982" y="75019"/>
                </a:cubicBezTo>
                <a:cubicBezTo>
                  <a:pt x="3410204" y="72644"/>
                  <a:pt x="3408045" y="70815"/>
                  <a:pt x="3405378" y="69532"/>
                </a:cubicBezTo>
                <a:cubicBezTo>
                  <a:pt x="3402838" y="68250"/>
                  <a:pt x="3399409" y="67399"/>
                  <a:pt x="3395345" y="67005"/>
                </a:cubicBezTo>
                <a:close/>
                <a:moveTo>
                  <a:pt x="3255010" y="59779"/>
                </a:moveTo>
                <a:lnTo>
                  <a:pt x="3314827" y="59779"/>
                </a:lnTo>
                <a:lnTo>
                  <a:pt x="3314827" y="67005"/>
                </a:lnTo>
                <a:cubicBezTo>
                  <a:pt x="3313176" y="67208"/>
                  <a:pt x="3311779" y="67450"/>
                  <a:pt x="3310382" y="67754"/>
                </a:cubicBezTo>
                <a:cubicBezTo>
                  <a:pt x="3308985" y="68046"/>
                  <a:pt x="3307588" y="68592"/>
                  <a:pt x="3306191" y="69380"/>
                </a:cubicBezTo>
                <a:cubicBezTo>
                  <a:pt x="3304540" y="70244"/>
                  <a:pt x="3303524" y="71463"/>
                  <a:pt x="3302889" y="73037"/>
                </a:cubicBezTo>
                <a:cubicBezTo>
                  <a:pt x="3302254" y="74625"/>
                  <a:pt x="3301873" y="76505"/>
                  <a:pt x="3301873" y="78689"/>
                </a:cubicBezTo>
                <a:lnTo>
                  <a:pt x="3301873" y="125311"/>
                </a:lnTo>
                <a:lnTo>
                  <a:pt x="3341497" y="78486"/>
                </a:lnTo>
                <a:lnTo>
                  <a:pt x="3341497" y="78194"/>
                </a:lnTo>
                <a:cubicBezTo>
                  <a:pt x="3341497" y="75819"/>
                  <a:pt x="3341243" y="73914"/>
                  <a:pt x="3340608" y="72504"/>
                </a:cubicBezTo>
                <a:cubicBezTo>
                  <a:pt x="3339973" y="71082"/>
                  <a:pt x="3338830" y="69939"/>
                  <a:pt x="3337306" y="69088"/>
                </a:cubicBezTo>
                <a:cubicBezTo>
                  <a:pt x="3336036" y="68364"/>
                  <a:pt x="3334512" y="67881"/>
                  <a:pt x="3332734" y="67653"/>
                </a:cubicBezTo>
                <a:cubicBezTo>
                  <a:pt x="3330956" y="67424"/>
                  <a:pt x="3329559" y="67208"/>
                  <a:pt x="3328416" y="67005"/>
                </a:cubicBezTo>
                <a:lnTo>
                  <a:pt x="3328416" y="59779"/>
                </a:lnTo>
                <a:lnTo>
                  <a:pt x="3388106" y="59779"/>
                </a:lnTo>
                <a:lnTo>
                  <a:pt x="3388106" y="67005"/>
                </a:lnTo>
                <a:cubicBezTo>
                  <a:pt x="3386201" y="67132"/>
                  <a:pt x="3384550" y="67297"/>
                  <a:pt x="3383153" y="67500"/>
                </a:cubicBezTo>
                <a:cubicBezTo>
                  <a:pt x="3381883" y="67703"/>
                  <a:pt x="3380359" y="68034"/>
                  <a:pt x="3378835" y="68491"/>
                </a:cubicBezTo>
                <a:cubicBezTo>
                  <a:pt x="3376930" y="69088"/>
                  <a:pt x="3375533" y="70155"/>
                  <a:pt x="3374644" y="71704"/>
                </a:cubicBezTo>
                <a:cubicBezTo>
                  <a:pt x="3373755" y="73253"/>
                  <a:pt x="3373247" y="75285"/>
                  <a:pt x="3373247" y="77800"/>
                </a:cubicBezTo>
                <a:lnTo>
                  <a:pt x="3373247" y="139967"/>
                </a:lnTo>
                <a:cubicBezTo>
                  <a:pt x="3373247" y="142341"/>
                  <a:pt x="3373755" y="144335"/>
                  <a:pt x="3374517" y="145948"/>
                </a:cubicBezTo>
                <a:cubicBezTo>
                  <a:pt x="3375406" y="147561"/>
                  <a:pt x="3376803" y="148666"/>
                  <a:pt x="3378835" y="149263"/>
                </a:cubicBezTo>
                <a:cubicBezTo>
                  <a:pt x="3380359" y="149720"/>
                  <a:pt x="3381756" y="150050"/>
                  <a:pt x="3383026" y="150253"/>
                </a:cubicBezTo>
                <a:cubicBezTo>
                  <a:pt x="3384296" y="150457"/>
                  <a:pt x="3385947" y="150622"/>
                  <a:pt x="3388106" y="150749"/>
                </a:cubicBezTo>
                <a:lnTo>
                  <a:pt x="3388106" y="157975"/>
                </a:lnTo>
                <a:lnTo>
                  <a:pt x="3328416" y="157975"/>
                </a:lnTo>
                <a:lnTo>
                  <a:pt x="3328416" y="150749"/>
                </a:lnTo>
                <a:cubicBezTo>
                  <a:pt x="3329432" y="150546"/>
                  <a:pt x="3330829" y="150304"/>
                  <a:pt x="3332480" y="149999"/>
                </a:cubicBezTo>
                <a:cubicBezTo>
                  <a:pt x="3334131" y="149707"/>
                  <a:pt x="3335655" y="149161"/>
                  <a:pt x="3336925" y="148374"/>
                </a:cubicBezTo>
                <a:cubicBezTo>
                  <a:pt x="3338576" y="147447"/>
                  <a:pt x="3339592" y="146317"/>
                  <a:pt x="3340227" y="144958"/>
                </a:cubicBezTo>
                <a:cubicBezTo>
                  <a:pt x="3340862" y="143611"/>
                  <a:pt x="3341243" y="141643"/>
                  <a:pt x="3341243" y="139065"/>
                </a:cubicBezTo>
                <a:lnTo>
                  <a:pt x="3341243" y="92443"/>
                </a:lnTo>
                <a:lnTo>
                  <a:pt x="3301619" y="139268"/>
                </a:lnTo>
                <a:lnTo>
                  <a:pt x="3301619" y="139560"/>
                </a:lnTo>
                <a:cubicBezTo>
                  <a:pt x="3301619" y="141935"/>
                  <a:pt x="3302000" y="143840"/>
                  <a:pt x="3302635" y="145250"/>
                </a:cubicBezTo>
                <a:cubicBezTo>
                  <a:pt x="3303143" y="146672"/>
                  <a:pt x="3304286" y="147815"/>
                  <a:pt x="3305937" y="148666"/>
                </a:cubicBezTo>
                <a:cubicBezTo>
                  <a:pt x="3306953" y="149263"/>
                  <a:pt x="3308223" y="149707"/>
                  <a:pt x="3309874" y="149999"/>
                </a:cubicBezTo>
                <a:cubicBezTo>
                  <a:pt x="3311525" y="150304"/>
                  <a:pt x="3313176" y="150546"/>
                  <a:pt x="3314827" y="150749"/>
                </a:cubicBezTo>
                <a:lnTo>
                  <a:pt x="3314827" y="157975"/>
                </a:lnTo>
                <a:lnTo>
                  <a:pt x="3255010" y="157975"/>
                </a:lnTo>
                <a:lnTo>
                  <a:pt x="3255010" y="150749"/>
                </a:lnTo>
                <a:cubicBezTo>
                  <a:pt x="3256661" y="150622"/>
                  <a:pt x="3258312" y="150431"/>
                  <a:pt x="3259963" y="150203"/>
                </a:cubicBezTo>
                <a:cubicBezTo>
                  <a:pt x="3261741" y="149974"/>
                  <a:pt x="3263138" y="149657"/>
                  <a:pt x="3264281" y="149263"/>
                </a:cubicBezTo>
                <a:cubicBezTo>
                  <a:pt x="3266440" y="148539"/>
                  <a:pt x="3267837" y="147421"/>
                  <a:pt x="3268726" y="145897"/>
                </a:cubicBezTo>
                <a:cubicBezTo>
                  <a:pt x="3269488" y="144386"/>
                  <a:pt x="3269869" y="142405"/>
                  <a:pt x="3269869" y="139967"/>
                </a:cubicBezTo>
                <a:lnTo>
                  <a:pt x="3269869" y="77800"/>
                </a:lnTo>
                <a:cubicBezTo>
                  <a:pt x="3269869" y="75489"/>
                  <a:pt x="3269488" y="73520"/>
                  <a:pt x="3268599" y="71907"/>
                </a:cubicBezTo>
                <a:cubicBezTo>
                  <a:pt x="3267837" y="70294"/>
                  <a:pt x="3266313" y="69151"/>
                  <a:pt x="3264281" y="68491"/>
                </a:cubicBezTo>
                <a:cubicBezTo>
                  <a:pt x="3262630" y="67958"/>
                  <a:pt x="3260979" y="67615"/>
                  <a:pt x="3259582" y="67450"/>
                </a:cubicBezTo>
                <a:cubicBezTo>
                  <a:pt x="3258058" y="67284"/>
                  <a:pt x="3256661" y="67132"/>
                  <a:pt x="3255010" y="67005"/>
                </a:cubicBezTo>
                <a:close/>
                <a:moveTo>
                  <a:pt x="2760218" y="59779"/>
                </a:moveTo>
                <a:lnTo>
                  <a:pt x="2820543" y="59779"/>
                </a:lnTo>
                <a:lnTo>
                  <a:pt x="2820543" y="67005"/>
                </a:lnTo>
                <a:cubicBezTo>
                  <a:pt x="2819019" y="67208"/>
                  <a:pt x="2817495" y="67450"/>
                  <a:pt x="2816097" y="67754"/>
                </a:cubicBezTo>
                <a:cubicBezTo>
                  <a:pt x="2814828" y="68046"/>
                  <a:pt x="2813431" y="68592"/>
                  <a:pt x="2811907" y="69380"/>
                </a:cubicBezTo>
                <a:cubicBezTo>
                  <a:pt x="2810383" y="70244"/>
                  <a:pt x="2809240" y="71463"/>
                  <a:pt x="2808605" y="73037"/>
                </a:cubicBezTo>
                <a:cubicBezTo>
                  <a:pt x="2807970" y="74625"/>
                  <a:pt x="2807716" y="76505"/>
                  <a:pt x="2807716" y="78689"/>
                </a:cubicBezTo>
                <a:lnTo>
                  <a:pt x="2807716" y="90754"/>
                </a:lnTo>
                <a:cubicBezTo>
                  <a:pt x="2807716" y="94450"/>
                  <a:pt x="2807970" y="97396"/>
                  <a:pt x="2808478" y="99568"/>
                </a:cubicBezTo>
                <a:cubicBezTo>
                  <a:pt x="2809113" y="101739"/>
                  <a:pt x="2810256" y="103759"/>
                  <a:pt x="2811907" y="105613"/>
                </a:cubicBezTo>
                <a:cubicBezTo>
                  <a:pt x="2813558" y="107328"/>
                  <a:pt x="2815463" y="108623"/>
                  <a:pt x="2817876" y="109474"/>
                </a:cubicBezTo>
                <a:cubicBezTo>
                  <a:pt x="2820289" y="110337"/>
                  <a:pt x="2823464" y="110769"/>
                  <a:pt x="2827401" y="110769"/>
                </a:cubicBezTo>
                <a:cubicBezTo>
                  <a:pt x="2829560" y="110769"/>
                  <a:pt x="2831846" y="110477"/>
                  <a:pt x="2834385" y="109918"/>
                </a:cubicBezTo>
                <a:cubicBezTo>
                  <a:pt x="2836799" y="109360"/>
                  <a:pt x="2839212" y="108686"/>
                  <a:pt x="2841371" y="107899"/>
                </a:cubicBezTo>
                <a:lnTo>
                  <a:pt x="2841371" y="78689"/>
                </a:lnTo>
                <a:cubicBezTo>
                  <a:pt x="2841371" y="76505"/>
                  <a:pt x="2840990" y="74638"/>
                  <a:pt x="2840482" y="73088"/>
                </a:cubicBezTo>
                <a:cubicBezTo>
                  <a:pt x="2839847" y="71539"/>
                  <a:pt x="2838703" y="70307"/>
                  <a:pt x="2837053" y="69380"/>
                </a:cubicBezTo>
                <a:cubicBezTo>
                  <a:pt x="2835783" y="68656"/>
                  <a:pt x="2834385" y="68123"/>
                  <a:pt x="2832735" y="67792"/>
                </a:cubicBezTo>
                <a:cubicBezTo>
                  <a:pt x="2831210" y="67462"/>
                  <a:pt x="2829687" y="67208"/>
                  <a:pt x="2828416" y="67005"/>
                </a:cubicBezTo>
                <a:lnTo>
                  <a:pt x="2828416" y="59779"/>
                </a:lnTo>
                <a:lnTo>
                  <a:pt x="2888615" y="59779"/>
                </a:lnTo>
                <a:lnTo>
                  <a:pt x="2888615" y="67005"/>
                </a:lnTo>
                <a:cubicBezTo>
                  <a:pt x="2886710" y="67132"/>
                  <a:pt x="2885059" y="67297"/>
                  <a:pt x="2883662" y="67500"/>
                </a:cubicBezTo>
                <a:cubicBezTo>
                  <a:pt x="2882391" y="67703"/>
                  <a:pt x="2880868" y="68034"/>
                  <a:pt x="2879344" y="68491"/>
                </a:cubicBezTo>
                <a:cubicBezTo>
                  <a:pt x="2877439" y="69088"/>
                  <a:pt x="2876041" y="70155"/>
                  <a:pt x="2875153" y="71704"/>
                </a:cubicBezTo>
                <a:cubicBezTo>
                  <a:pt x="2874264" y="73253"/>
                  <a:pt x="2873756" y="75285"/>
                  <a:pt x="2873756" y="77800"/>
                </a:cubicBezTo>
                <a:lnTo>
                  <a:pt x="2873756" y="139967"/>
                </a:lnTo>
                <a:cubicBezTo>
                  <a:pt x="2873756" y="142341"/>
                  <a:pt x="2874264" y="144335"/>
                  <a:pt x="2875026" y="145948"/>
                </a:cubicBezTo>
                <a:cubicBezTo>
                  <a:pt x="2875915" y="147561"/>
                  <a:pt x="2877312" y="148666"/>
                  <a:pt x="2879344" y="149263"/>
                </a:cubicBezTo>
                <a:cubicBezTo>
                  <a:pt x="2880868" y="149720"/>
                  <a:pt x="2882265" y="150050"/>
                  <a:pt x="2883535" y="150253"/>
                </a:cubicBezTo>
                <a:cubicBezTo>
                  <a:pt x="2884805" y="150457"/>
                  <a:pt x="2886456" y="150622"/>
                  <a:pt x="2888615" y="150749"/>
                </a:cubicBezTo>
                <a:lnTo>
                  <a:pt x="2888615" y="157975"/>
                </a:lnTo>
                <a:lnTo>
                  <a:pt x="2826258" y="157975"/>
                </a:lnTo>
                <a:lnTo>
                  <a:pt x="2826258" y="150749"/>
                </a:lnTo>
                <a:cubicBezTo>
                  <a:pt x="2827909" y="150622"/>
                  <a:pt x="2829560" y="150431"/>
                  <a:pt x="2831338" y="150203"/>
                </a:cubicBezTo>
                <a:cubicBezTo>
                  <a:pt x="2832989" y="149974"/>
                  <a:pt x="2834513" y="149657"/>
                  <a:pt x="2835656" y="149263"/>
                </a:cubicBezTo>
                <a:cubicBezTo>
                  <a:pt x="2837815" y="148539"/>
                  <a:pt x="2839212" y="147421"/>
                  <a:pt x="2840101" y="145897"/>
                </a:cubicBezTo>
                <a:cubicBezTo>
                  <a:pt x="2840863" y="144386"/>
                  <a:pt x="2841371" y="142405"/>
                  <a:pt x="2841371" y="139967"/>
                </a:cubicBezTo>
                <a:lnTo>
                  <a:pt x="2841371" y="115913"/>
                </a:lnTo>
                <a:cubicBezTo>
                  <a:pt x="2836164" y="119278"/>
                  <a:pt x="2831084" y="122034"/>
                  <a:pt x="2826003" y="124180"/>
                </a:cubicBezTo>
                <a:cubicBezTo>
                  <a:pt x="2821051" y="126314"/>
                  <a:pt x="2815335" y="127393"/>
                  <a:pt x="2808985" y="127393"/>
                </a:cubicBezTo>
                <a:cubicBezTo>
                  <a:pt x="2797175" y="127393"/>
                  <a:pt x="2788666" y="124879"/>
                  <a:pt x="2783332" y="119875"/>
                </a:cubicBezTo>
                <a:cubicBezTo>
                  <a:pt x="2777997" y="114859"/>
                  <a:pt x="2775331" y="107099"/>
                  <a:pt x="2775331" y="96596"/>
                </a:cubicBezTo>
                <a:lnTo>
                  <a:pt x="2775331" y="78092"/>
                </a:lnTo>
                <a:cubicBezTo>
                  <a:pt x="2775331" y="75717"/>
                  <a:pt x="2774950" y="73825"/>
                  <a:pt x="2774315" y="72403"/>
                </a:cubicBezTo>
                <a:cubicBezTo>
                  <a:pt x="2773553" y="70980"/>
                  <a:pt x="2772028" y="69774"/>
                  <a:pt x="2769743" y="68783"/>
                </a:cubicBezTo>
                <a:cubicBezTo>
                  <a:pt x="2768219" y="68123"/>
                  <a:pt x="2766695" y="67716"/>
                  <a:pt x="2765171" y="67551"/>
                </a:cubicBezTo>
                <a:cubicBezTo>
                  <a:pt x="2763520" y="67386"/>
                  <a:pt x="2761869" y="67208"/>
                  <a:pt x="2760218" y="67005"/>
                </a:cubicBezTo>
                <a:close/>
                <a:moveTo>
                  <a:pt x="2621026" y="59779"/>
                </a:moveTo>
                <a:lnTo>
                  <a:pt x="2680843" y="59779"/>
                </a:lnTo>
                <a:lnTo>
                  <a:pt x="2680843" y="67005"/>
                </a:lnTo>
                <a:cubicBezTo>
                  <a:pt x="2679191" y="67208"/>
                  <a:pt x="2677795" y="67450"/>
                  <a:pt x="2676397" y="67754"/>
                </a:cubicBezTo>
                <a:cubicBezTo>
                  <a:pt x="2675001" y="68046"/>
                  <a:pt x="2673603" y="68592"/>
                  <a:pt x="2672207" y="69380"/>
                </a:cubicBezTo>
                <a:cubicBezTo>
                  <a:pt x="2670556" y="70244"/>
                  <a:pt x="2669540" y="71463"/>
                  <a:pt x="2668905" y="73037"/>
                </a:cubicBezTo>
                <a:cubicBezTo>
                  <a:pt x="2668270" y="74625"/>
                  <a:pt x="2667889" y="76505"/>
                  <a:pt x="2667889" y="78689"/>
                </a:cubicBezTo>
                <a:lnTo>
                  <a:pt x="2667889" y="125311"/>
                </a:lnTo>
                <a:lnTo>
                  <a:pt x="2707513" y="78486"/>
                </a:lnTo>
                <a:lnTo>
                  <a:pt x="2707513" y="78194"/>
                </a:lnTo>
                <a:cubicBezTo>
                  <a:pt x="2707513" y="75819"/>
                  <a:pt x="2707259" y="73914"/>
                  <a:pt x="2706624" y="72504"/>
                </a:cubicBezTo>
                <a:cubicBezTo>
                  <a:pt x="2705989" y="71082"/>
                  <a:pt x="2704846" y="69939"/>
                  <a:pt x="2703322" y="69088"/>
                </a:cubicBezTo>
                <a:cubicBezTo>
                  <a:pt x="2702052" y="68364"/>
                  <a:pt x="2700528" y="67881"/>
                  <a:pt x="2698750" y="67653"/>
                </a:cubicBezTo>
                <a:cubicBezTo>
                  <a:pt x="2696972" y="67424"/>
                  <a:pt x="2695575" y="67208"/>
                  <a:pt x="2694432" y="67005"/>
                </a:cubicBezTo>
                <a:lnTo>
                  <a:pt x="2694432" y="59779"/>
                </a:lnTo>
                <a:lnTo>
                  <a:pt x="2754122" y="59779"/>
                </a:lnTo>
                <a:lnTo>
                  <a:pt x="2754122" y="67005"/>
                </a:lnTo>
                <a:cubicBezTo>
                  <a:pt x="2752216" y="67132"/>
                  <a:pt x="2750566" y="67297"/>
                  <a:pt x="2749169" y="67500"/>
                </a:cubicBezTo>
                <a:cubicBezTo>
                  <a:pt x="2747899" y="67703"/>
                  <a:pt x="2746375" y="68034"/>
                  <a:pt x="2744851" y="68491"/>
                </a:cubicBezTo>
                <a:cubicBezTo>
                  <a:pt x="2742946" y="69088"/>
                  <a:pt x="2741549" y="70155"/>
                  <a:pt x="2740660" y="71704"/>
                </a:cubicBezTo>
                <a:cubicBezTo>
                  <a:pt x="2739771" y="73253"/>
                  <a:pt x="2739263" y="75285"/>
                  <a:pt x="2739263" y="77800"/>
                </a:cubicBezTo>
                <a:lnTo>
                  <a:pt x="2739263" y="139967"/>
                </a:lnTo>
                <a:cubicBezTo>
                  <a:pt x="2739263" y="142341"/>
                  <a:pt x="2739771" y="144335"/>
                  <a:pt x="2740533" y="145948"/>
                </a:cubicBezTo>
                <a:cubicBezTo>
                  <a:pt x="2741422" y="147561"/>
                  <a:pt x="2742819" y="148666"/>
                  <a:pt x="2744851" y="149263"/>
                </a:cubicBezTo>
                <a:cubicBezTo>
                  <a:pt x="2746375" y="149720"/>
                  <a:pt x="2747772" y="150050"/>
                  <a:pt x="2749041" y="150253"/>
                </a:cubicBezTo>
                <a:cubicBezTo>
                  <a:pt x="2750312" y="150457"/>
                  <a:pt x="2751963" y="150622"/>
                  <a:pt x="2754122" y="150749"/>
                </a:cubicBezTo>
                <a:lnTo>
                  <a:pt x="2754122" y="157975"/>
                </a:lnTo>
                <a:lnTo>
                  <a:pt x="2694432" y="157975"/>
                </a:lnTo>
                <a:lnTo>
                  <a:pt x="2694432" y="150749"/>
                </a:lnTo>
                <a:cubicBezTo>
                  <a:pt x="2695447" y="150546"/>
                  <a:pt x="2696845" y="150304"/>
                  <a:pt x="2698496" y="149999"/>
                </a:cubicBezTo>
                <a:cubicBezTo>
                  <a:pt x="2700147" y="149707"/>
                  <a:pt x="2701671" y="149161"/>
                  <a:pt x="2702941" y="148374"/>
                </a:cubicBezTo>
                <a:cubicBezTo>
                  <a:pt x="2704591" y="147447"/>
                  <a:pt x="2705608" y="146317"/>
                  <a:pt x="2706243" y="144958"/>
                </a:cubicBezTo>
                <a:cubicBezTo>
                  <a:pt x="2706878" y="143611"/>
                  <a:pt x="2707259" y="141643"/>
                  <a:pt x="2707259" y="139065"/>
                </a:cubicBezTo>
                <a:lnTo>
                  <a:pt x="2707259" y="92443"/>
                </a:lnTo>
                <a:lnTo>
                  <a:pt x="2667635" y="139268"/>
                </a:lnTo>
                <a:lnTo>
                  <a:pt x="2667635" y="139560"/>
                </a:lnTo>
                <a:cubicBezTo>
                  <a:pt x="2667635" y="141935"/>
                  <a:pt x="2668016" y="143840"/>
                  <a:pt x="2668651" y="145250"/>
                </a:cubicBezTo>
                <a:cubicBezTo>
                  <a:pt x="2669159" y="146672"/>
                  <a:pt x="2670302" y="147815"/>
                  <a:pt x="2671953" y="148666"/>
                </a:cubicBezTo>
                <a:cubicBezTo>
                  <a:pt x="2672969" y="149263"/>
                  <a:pt x="2674239" y="149707"/>
                  <a:pt x="2675890" y="149999"/>
                </a:cubicBezTo>
                <a:cubicBezTo>
                  <a:pt x="2677541" y="150304"/>
                  <a:pt x="2679191" y="150546"/>
                  <a:pt x="2680843" y="150749"/>
                </a:cubicBezTo>
                <a:lnTo>
                  <a:pt x="2680843" y="157975"/>
                </a:lnTo>
                <a:lnTo>
                  <a:pt x="2621026" y="157975"/>
                </a:lnTo>
                <a:lnTo>
                  <a:pt x="2621026" y="150749"/>
                </a:lnTo>
                <a:cubicBezTo>
                  <a:pt x="2622677" y="150622"/>
                  <a:pt x="2624328" y="150431"/>
                  <a:pt x="2625978" y="150203"/>
                </a:cubicBezTo>
                <a:cubicBezTo>
                  <a:pt x="2627757" y="149974"/>
                  <a:pt x="2629153" y="149657"/>
                  <a:pt x="2630297" y="149263"/>
                </a:cubicBezTo>
                <a:cubicBezTo>
                  <a:pt x="2632456" y="148539"/>
                  <a:pt x="2633853" y="147421"/>
                  <a:pt x="2634741" y="145897"/>
                </a:cubicBezTo>
                <a:cubicBezTo>
                  <a:pt x="2635503" y="144386"/>
                  <a:pt x="2635885" y="142405"/>
                  <a:pt x="2635885" y="139967"/>
                </a:cubicBezTo>
                <a:lnTo>
                  <a:pt x="2635885" y="77800"/>
                </a:lnTo>
                <a:cubicBezTo>
                  <a:pt x="2635885" y="75489"/>
                  <a:pt x="2635503" y="73520"/>
                  <a:pt x="2634615" y="71907"/>
                </a:cubicBezTo>
                <a:cubicBezTo>
                  <a:pt x="2633853" y="70294"/>
                  <a:pt x="2632328" y="69151"/>
                  <a:pt x="2630297" y="68491"/>
                </a:cubicBezTo>
                <a:cubicBezTo>
                  <a:pt x="2628646" y="67958"/>
                  <a:pt x="2626995" y="67615"/>
                  <a:pt x="2625597" y="67450"/>
                </a:cubicBezTo>
                <a:cubicBezTo>
                  <a:pt x="2624074" y="67284"/>
                  <a:pt x="2622677" y="67132"/>
                  <a:pt x="2621026" y="67005"/>
                </a:cubicBezTo>
                <a:close/>
                <a:moveTo>
                  <a:pt x="2508122" y="59779"/>
                </a:moveTo>
                <a:lnTo>
                  <a:pt x="2607818" y="59779"/>
                </a:lnTo>
                <a:lnTo>
                  <a:pt x="2607818" y="67005"/>
                </a:lnTo>
                <a:cubicBezTo>
                  <a:pt x="2605785" y="67132"/>
                  <a:pt x="2604135" y="67297"/>
                  <a:pt x="2602865" y="67500"/>
                </a:cubicBezTo>
                <a:cubicBezTo>
                  <a:pt x="2601595" y="67703"/>
                  <a:pt x="2600071" y="68034"/>
                  <a:pt x="2598547" y="68491"/>
                </a:cubicBezTo>
                <a:cubicBezTo>
                  <a:pt x="2596641" y="69088"/>
                  <a:pt x="2595245" y="70155"/>
                  <a:pt x="2594356" y="71704"/>
                </a:cubicBezTo>
                <a:cubicBezTo>
                  <a:pt x="2593340" y="73253"/>
                  <a:pt x="2592959" y="75285"/>
                  <a:pt x="2592959" y="77800"/>
                </a:cubicBezTo>
                <a:lnTo>
                  <a:pt x="2592959" y="139268"/>
                </a:lnTo>
                <a:cubicBezTo>
                  <a:pt x="2592959" y="142760"/>
                  <a:pt x="2593466" y="145250"/>
                  <a:pt x="2594483" y="146736"/>
                </a:cubicBezTo>
                <a:cubicBezTo>
                  <a:pt x="2595372" y="148221"/>
                  <a:pt x="2598166" y="148971"/>
                  <a:pt x="2602484" y="148971"/>
                </a:cubicBezTo>
                <a:lnTo>
                  <a:pt x="2610485" y="148971"/>
                </a:lnTo>
                <a:lnTo>
                  <a:pt x="2610485" y="189750"/>
                </a:lnTo>
                <a:lnTo>
                  <a:pt x="2604135" y="189750"/>
                </a:lnTo>
                <a:cubicBezTo>
                  <a:pt x="2603246" y="187515"/>
                  <a:pt x="2602103" y="184912"/>
                  <a:pt x="2600833" y="181940"/>
                </a:cubicBezTo>
                <a:cubicBezTo>
                  <a:pt x="2599435" y="178968"/>
                  <a:pt x="2597403" y="175501"/>
                  <a:pt x="2594483" y="171539"/>
                </a:cubicBezTo>
                <a:cubicBezTo>
                  <a:pt x="2592070" y="167970"/>
                  <a:pt x="2589276" y="164922"/>
                  <a:pt x="2586228" y="162382"/>
                </a:cubicBezTo>
                <a:cubicBezTo>
                  <a:pt x="2583053" y="159842"/>
                  <a:pt x="2579497" y="158369"/>
                  <a:pt x="2575433" y="157975"/>
                </a:cubicBezTo>
                <a:cubicBezTo>
                  <a:pt x="2573020" y="157772"/>
                  <a:pt x="2570226" y="157658"/>
                  <a:pt x="2567051" y="157632"/>
                </a:cubicBezTo>
                <a:cubicBezTo>
                  <a:pt x="2563876" y="157594"/>
                  <a:pt x="2561463" y="157581"/>
                  <a:pt x="2559685" y="157581"/>
                </a:cubicBezTo>
                <a:lnTo>
                  <a:pt x="2541524" y="157581"/>
                </a:lnTo>
                <a:cubicBezTo>
                  <a:pt x="2538730" y="157581"/>
                  <a:pt x="2536190" y="157594"/>
                  <a:pt x="2533522" y="157632"/>
                </a:cubicBezTo>
                <a:cubicBezTo>
                  <a:pt x="2530983" y="157658"/>
                  <a:pt x="2528316" y="157772"/>
                  <a:pt x="2525776" y="157975"/>
                </a:cubicBezTo>
                <a:cubicBezTo>
                  <a:pt x="2521966" y="158305"/>
                  <a:pt x="2518410" y="159791"/>
                  <a:pt x="2515108" y="162433"/>
                </a:cubicBezTo>
                <a:cubicBezTo>
                  <a:pt x="2511933" y="165062"/>
                  <a:pt x="2509012" y="168097"/>
                  <a:pt x="2506599" y="171539"/>
                </a:cubicBezTo>
                <a:cubicBezTo>
                  <a:pt x="2504059" y="175044"/>
                  <a:pt x="2502027" y="178511"/>
                  <a:pt x="2500503" y="181940"/>
                </a:cubicBezTo>
                <a:cubicBezTo>
                  <a:pt x="2498978" y="185369"/>
                  <a:pt x="2497835" y="187972"/>
                  <a:pt x="2497074" y="189750"/>
                </a:cubicBezTo>
                <a:lnTo>
                  <a:pt x="2490724" y="189750"/>
                </a:lnTo>
                <a:lnTo>
                  <a:pt x="2490724" y="148564"/>
                </a:lnTo>
                <a:lnTo>
                  <a:pt x="2502408" y="148564"/>
                </a:lnTo>
                <a:cubicBezTo>
                  <a:pt x="2508885" y="139801"/>
                  <a:pt x="2514472" y="128460"/>
                  <a:pt x="2519172" y="114579"/>
                </a:cubicBezTo>
                <a:cubicBezTo>
                  <a:pt x="2523997" y="100673"/>
                  <a:pt x="2526410" y="89433"/>
                  <a:pt x="2526410" y="80861"/>
                </a:cubicBezTo>
                <a:cubicBezTo>
                  <a:pt x="2526410" y="77698"/>
                  <a:pt x="2525903" y="75323"/>
                  <a:pt x="2525141" y="73736"/>
                </a:cubicBezTo>
                <a:cubicBezTo>
                  <a:pt x="2524378" y="72148"/>
                  <a:pt x="2523109" y="70904"/>
                  <a:pt x="2521203" y="69977"/>
                </a:cubicBezTo>
                <a:cubicBezTo>
                  <a:pt x="2519934" y="69316"/>
                  <a:pt x="2517902" y="68707"/>
                  <a:pt x="2515108" y="68148"/>
                </a:cubicBezTo>
                <a:cubicBezTo>
                  <a:pt x="2512187" y="67589"/>
                  <a:pt x="2509901" y="67208"/>
                  <a:pt x="2508122" y="67005"/>
                </a:cubicBezTo>
                <a:close/>
                <a:moveTo>
                  <a:pt x="2250567" y="59779"/>
                </a:moveTo>
                <a:lnTo>
                  <a:pt x="2358390" y="59779"/>
                </a:lnTo>
                <a:lnTo>
                  <a:pt x="2358390" y="94615"/>
                </a:lnTo>
                <a:lnTo>
                  <a:pt x="2351913" y="94615"/>
                </a:lnTo>
                <a:cubicBezTo>
                  <a:pt x="2351405" y="92964"/>
                  <a:pt x="2350516" y="90830"/>
                  <a:pt x="2349372" y="88189"/>
                </a:cubicBezTo>
                <a:cubicBezTo>
                  <a:pt x="2348103" y="85547"/>
                  <a:pt x="2346578" y="82804"/>
                  <a:pt x="2344801" y="79972"/>
                </a:cubicBezTo>
                <a:cubicBezTo>
                  <a:pt x="2343150" y="77267"/>
                  <a:pt x="2341245" y="74854"/>
                  <a:pt x="2339085" y="72745"/>
                </a:cubicBezTo>
                <a:cubicBezTo>
                  <a:pt x="2336927" y="70637"/>
                  <a:pt x="2334641" y="69443"/>
                  <a:pt x="2332355" y="69189"/>
                </a:cubicBezTo>
                <a:cubicBezTo>
                  <a:pt x="2330577" y="68986"/>
                  <a:pt x="2328799" y="68859"/>
                  <a:pt x="2327021" y="68783"/>
                </a:cubicBezTo>
                <a:cubicBezTo>
                  <a:pt x="2325370" y="68719"/>
                  <a:pt x="2323210" y="68694"/>
                  <a:pt x="2320671" y="68694"/>
                </a:cubicBezTo>
                <a:lnTo>
                  <a:pt x="2320671" y="139865"/>
                </a:lnTo>
                <a:cubicBezTo>
                  <a:pt x="2320671" y="142240"/>
                  <a:pt x="2321052" y="144234"/>
                  <a:pt x="2321941" y="145847"/>
                </a:cubicBezTo>
                <a:cubicBezTo>
                  <a:pt x="2322703" y="147460"/>
                  <a:pt x="2324227" y="148564"/>
                  <a:pt x="2326259" y="149161"/>
                </a:cubicBezTo>
                <a:cubicBezTo>
                  <a:pt x="2327783" y="149631"/>
                  <a:pt x="2329307" y="149974"/>
                  <a:pt x="2330831" y="150203"/>
                </a:cubicBezTo>
                <a:cubicBezTo>
                  <a:pt x="2332228" y="150431"/>
                  <a:pt x="2334006" y="150622"/>
                  <a:pt x="2336291" y="150749"/>
                </a:cubicBezTo>
                <a:lnTo>
                  <a:pt x="2336291" y="157975"/>
                </a:lnTo>
                <a:lnTo>
                  <a:pt x="2272665" y="157975"/>
                </a:lnTo>
                <a:lnTo>
                  <a:pt x="2272665" y="150749"/>
                </a:lnTo>
                <a:cubicBezTo>
                  <a:pt x="2274316" y="150622"/>
                  <a:pt x="2276094" y="150419"/>
                  <a:pt x="2277999" y="150152"/>
                </a:cubicBezTo>
                <a:cubicBezTo>
                  <a:pt x="2279904" y="149885"/>
                  <a:pt x="2281555" y="149555"/>
                  <a:pt x="2282698" y="149161"/>
                </a:cubicBezTo>
                <a:cubicBezTo>
                  <a:pt x="2284857" y="148437"/>
                  <a:pt x="2286254" y="147320"/>
                  <a:pt x="2287016" y="145796"/>
                </a:cubicBezTo>
                <a:cubicBezTo>
                  <a:pt x="2287778" y="144285"/>
                  <a:pt x="2288285" y="142303"/>
                  <a:pt x="2288285" y="139865"/>
                </a:cubicBezTo>
                <a:lnTo>
                  <a:pt x="2288285" y="68694"/>
                </a:lnTo>
                <a:cubicBezTo>
                  <a:pt x="2285238" y="68694"/>
                  <a:pt x="2283079" y="68719"/>
                  <a:pt x="2281555" y="68783"/>
                </a:cubicBezTo>
                <a:cubicBezTo>
                  <a:pt x="2280158" y="68859"/>
                  <a:pt x="2278507" y="68986"/>
                  <a:pt x="2276602" y="69189"/>
                </a:cubicBezTo>
                <a:cubicBezTo>
                  <a:pt x="2274316" y="69380"/>
                  <a:pt x="2272157" y="70574"/>
                  <a:pt x="2269871" y="72745"/>
                </a:cubicBezTo>
                <a:cubicBezTo>
                  <a:pt x="2267712" y="74930"/>
                  <a:pt x="2265807" y="77330"/>
                  <a:pt x="2264029" y="79972"/>
                </a:cubicBezTo>
                <a:cubicBezTo>
                  <a:pt x="2262251" y="82740"/>
                  <a:pt x="2260854" y="85547"/>
                  <a:pt x="2259584" y="88379"/>
                </a:cubicBezTo>
                <a:cubicBezTo>
                  <a:pt x="2258314" y="91224"/>
                  <a:pt x="2257425" y="93294"/>
                  <a:pt x="2256917" y="94615"/>
                </a:cubicBezTo>
                <a:lnTo>
                  <a:pt x="2250567" y="94615"/>
                </a:lnTo>
                <a:close/>
                <a:moveTo>
                  <a:pt x="1976247" y="59779"/>
                </a:moveTo>
                <a:lnTo>
                  <a:pt x="2032635" y="59779"/>
                </a:lnTo>
                <a:lnTo>
                  <a:pt x="2052193" y="117589"/>
                </a:lnTo>
                <a:lnTo>
                  <a:pt x="2068449" y="72352"/>
                </a:lnTo>
                <a:cubicBezTo>
                  <a:pt x="2069338" y="69913"/>
                  <a:pt x="2069973" y="67386"/>
                  <a:pt x="2070608" y="64783"/>
                </a:cubicBezTo>
                <a:cubicBezTo>
                  <a:pt x="2071116" y="62179"/>
                  <a:pt x="2071370" y="60503"/>
                  <a:pt x="2071497" y="59779"/>
                </a:cubicBezTo>
                <a:lnTo>
                  <a:pt x="2126869" y="59779"/>
                </a:lnTo>
                <a:lnTo>
                  <a:pt x="2126869" y="67005"/>
                </a:lnTo>
                <a:cubicBezTo>
                  <a:pt x="2124837" y="67132"/>
                  <a:pt x="2123186" y="67297"/>
                  <a:pt x="2121916" y="67500"/>
                </a:cubicBezTo>
                <a:cubicBezTo>
                  <a:pt x="2120519" y="67703"/>
                  <a:pt x="2119122" y="68034"/>
                  <a:pt x="2117471" y="68491"/>
                </a:cubicBezTo>
                <a:cubicBezTo>
                  <a:pt x="2115566" y="69088"/>
                  <a:pt x="2114169" y="70155"/>
                  <a:pt x="2113280" y="71704"/>
                </a:cubicBezTo>
                <a:cubicBezTo>
                  <a:pt x="2112391" y="73253"/>
                  <a:pt x="2112010" y="75285"/>
                  <a:pt x="2112010" y="77800"/>
                </a:cubicBezTo>
                <a:lnTo>
                  <a:pt x="2112010" y="139967"/>
                </a:lnTo>
                <a:cubicBezTo>
                  <a:pt x="2112010" y="142341"/>
                  <a:pt x="2112391" y="144335"/>
                  <a:pt x="2113153" y="145948"/>
                </a:cubicBezTo>
                <a:cubicBezTo>
                  <a:pt x="2114042" y="147561"/>
                  <a:pt x="2115439" y="148666"/>
                  <a:pt x="2117471" y="149263"/>
                </a:cubicBezTo>
                <a:cubicBezTo>
                  <a:pt x="2119122" y="149720"/>
                  <a:pt x="2120519" y="150050"/>
                  <a:pt x="2121662" y="150253"/>
                </a:cubicBezTo>
                <a:cubicBezTo>
                  <a:pt x="2122932" y="150457"/>
                  <a:pt x="2124583" y="150622"/>
                  <a:pt x="2126869" y="150749"/>
                </a:cubicBezTo>
                <a:lnTo>
                  <a:pt x="2126869" y="157975"/>
                </a:lnTo>
                <a:lnTo>
                  <a:pt x="2065020" y="157975"/>
                </a:lnTo>
                <a:lnTo>
                  <a:pt x="2065020" y="150749"/>
                </a:lnTo>
                <a:cubicBezTo>
                  <a:pt x="2066671" y="150622"/>
                  <a:pt x="2068322" y="150431"/>
                  <a:pt x="2070100" y="150203"/>
                </a:cubicBezTo>
                <a:cubicBezTo>
                  <a:pt x="2071751" y="149974"/>
                  <a:pt x="2073148" y="149657"/>
                  <a:pt x="2074418" y="149263"/>
                </a:cubicBezTo>
                <a:cubicBezTo>
                  <a:pt x="2076450" y="148539"/>
                  <a:pt x="2077974" y="147396"/>
                  <a:pt x="2078736" y="145847"/>
                </a:cubicBezTo>
                <a:cubicBezTo>
                  <a:pt x="2079498" y="144297"/>
                  <a:pt x="2079879" y="142303"/>
                  <a:pt x="2079879" y="139865"/>
                </a:cubicBezTo>
                <a:lnTo>
                  <a:pt x="2079879" y="73939"/>
                </a:lnTo>
                <a:lnTo>
                  <a:pt x="2077085" y="73939"/>
                </a:lnTo>
                <a:lnTo>
                  <a:pt x="2046986" y="156388"/>
                </a:lnTo>
                <a:lnTo>
                  <a:pt x="2033397" y="156388"/>
                </a:lnTo>
                <a:lnTo>
                  <a:pt x="2004441" y="73838"/>
                </a:lnTo>
                <a:lnTo>
                  <a:pt x="2001393" y="73838"/>
                </a:lnTo>
                <a:lnTo>
                  <a:pt x="2001393" y="136690"/>
                </a:lnTo>
                <a:cubicBezTo>
                  <a:pt x="2001393" y="139992"/>
                  <a:pt x="2001901" y="142595"/>
                  <a:pt x="2002790" y="144513"/>
                </a:cubicBezTo>
                <a:cubicBezTo>
                  <a:pt x="2003679" y="146431"/>
                  <a:pt x="2005076" y="147777"/>
                  <a:pt x="2006854" y="148564"/>
                </a:cubicBezTo>
                <a:cubicBezTo>
                  <a:pt x="2008251" y="149225"/>
                  <a:pt x="2009775" y="149720"/>
                  <a:pt x="2011426" y="150050"/>
                </a:cubicBezTo>
                <a:cubicBezTo>
                  <a:pt x="2013077" y="150380"/>
                  <a:pt x="2014728" y="150622"/>
                  <a:pt x="2016506" y="150749"/>
                </a:cubicBezTo>
                <a:lnTo>
                  <a:pt x="2016506" y="157975"/>
                </a:lnTo>
                <a:lnTo>
                  <a:pt x="1976882" y="157975"/>
                </a:lnTo>
                <a:lnTo>
                  <a:pt x="1976882" y="150749"/>
                </a:lnTo>
                <a:cubicBezTo>
                  <a:pt x="1978406" y="150622"/>
                  <a:pt x="1979930" y="150469"/>
                  <a:pt x="1981581" y="150304"/>
                </a:cubicBezTo>
                <a:cubicBezTo>
                  <a:pt x="1983232" y="150139"/>
                  <a:pt x="1984629" y="149860"/>
                  <a:pt x="1985772" y="149466"/>
                </a:cubicBezTo>
                <a:cubicBezTo>
                  <a:pt x="1987804" y="148806"/>
                  <a:pt x="1989201" y="147498"/>
                  <a:pt x="1989963" y="145554"/>
                </a:cubicBezTo>
                <a:cubicBezTo>
                  <a:pt x="1990852" y="143611"/>
                  <a:pt x="1991233" y="140944"/>
                  <a:pt x="1991233" y="137579"/>
                </a:cubicBezTo>
                <a:lnTo>
                  <a:pt x="1991233" y="79083"/>
                </a:lnTo>
                <a:cubicBezTo>
                  <a:pt x="1991233" y="76505"/>
                  <a:pt x="1990725" y="74409"/>
                  <a:pt x="1989836" y="72796"/>
                </a:cubicBezTo>
                <a:cubicBezTo>
                  <a:pt x="1988947" y="71183"/>
                  <a:pt x="1987550" y="69977"/>
                  <a:pt x="1985645" y="69189"/>
                </a:cubicBezTo>
                <a:cubicBezTo>
                  <a:pt x="1983867" y="68389"/>
                  <a:pt x="1982216" y="67881"/>
                  <a:pt x="1980692" y="67653"/>
                </a:cubicBezTo>
                <a:cubicBezTo>
                  <a:pt x="1979041" y="67424"/>
                  <a:pt x="1977517" y="67208"/>
                  <a:pt x="1976247" y="67005"/>
                </a:cubicBezTo>
                <a:close/>
                <a:moveTo>
                  <a:pt x="1773682" y="59779"/>
                </a:moveTo>
                <a:lnTo>
                  <a:pt x="1833499" y="59779"/>
                </a:lnTo>
                <a:lnTo>
                  <a:pt x="1833499" y="67005"/>
                </a:lnTo>
                <a:cubicBezTo>
                  <a:pt x="1831848" y="67208"/>
                  <a:pt x="1830451" y="67450"/>
                  <a:pt x="1829054" y="67754"/>
                </a:cubicBezTo>
                <a:cubicBezTo>
                  <a:pt x="1827657" y="68046"/>
                  <a:pt x="1826260" y="68592"/>
                  <a:pt x="1824863" y="69380"/>
                </a:cubicBezTo>
                <a:cubicBezTo>
                  <a:pt x="1823212" y="70244"/>
                  <a:pt x="1822196" y="71463"/>
                  <a:pt x="1821561" y="73037"/>
                </a:cubicBezTo>
                <a:cubicBezTo>
                  <a:pt x="1820926" y="74625"/>
                  <a:pt x="1820545" y="76505"/>
                  <a:pt x="1820545" y="78689"/>
                </a:cubicBezTo>
                <a:lnTo>
                  <a:pt x="1820545" y="125311"/>
                </a:lnTo>
                <a:lnTo>
                  <a:pt x="1860169" y="78486"/>
                </a:lnTo>
                <a:lnTo>
                  <a:pt x="1860169" y="78194"/>
                </a:lnTo>
                <a:cubicBezTo>
                  <a:pt x="1860169" y="75819"/>
                  <a:pt x="1859915" y="73914"/>
                  <a:pt x="1859280" y="72504"/>
                </a:cubicBezTo>
                <a:cubicBezTo>
                  <a:pt x="1858645" y="71082"/>
                  <a:pt x="1857502" y="69939"/>
                  <a:pt x="1855978" y="69088"/>
                </a:cubicBezTo>
                <a:cubicBezTo>
                  <a:pt x="1854708" y="68364"/>
                  <a:pt x="1853184" y="67881"/>
                  <a:pt x="1851406" y="67653"/>
                </a:cubicBezTo>
                <a:cubicBezTo>
                  <a:pt x="1849628" y="67424"/>
                  <a:pt x="1848231" y="67208"/>
                  <a:pt x="1847088" y="67005"/>
                </a:cubicBezTo>
                <a:lnTo>
                  <a:pt x="1847088" y="59779"/>
                </a:lnTo>
                <a:lnTo>
                  <a:pt x="1906778" y="59779"/>
                </a:lnTo>
                <a:lnTo>
                  <a:pt x="1906778" y="67005"/>
                </a:lnTo>
                <a:cubicBezTo>
                  <a:pt x="1904873" y="67132"/>
                  <a:pt x="1903222" y="67297"/>
                  <a:pt x="1901825" y="67500"/>
                </a:cubicBezTo>
                <a:cubicBezTo>
                  <a:pt x="1900555" y="67703"/>
                  <a:pt x="1899031" y="68034"/>
                  <a:pt x="1897507" y="68491"/>
                </a:cubicBezTo>
                <a:cubicBezTo>
                  <a:pt x="1895602" y="69088"/>
                  <a:pt x="1894205" y="70155"/>
                  <a:pt x="1893316" y="71704"/>
                </a:cubicBezTo>
                <a:cubicBezTo>
                  <a:pt x="1892427" y="73253"/>
                  <a:pt x="1891919" y="75285"/>
                  <a:pt x="1891919" y="77800"/>
                </a:cubicBezTo>
                <a:lnTo>
                  <a:pt x="1891919" y="139967"/>
                </a:lnTo>
                <a:cubicBezTo>
                  <a:pt x="1891919" y="142341"/>
                  <a:pt x="1892427" y="144335"/>
                  <a:pt x="1893189" y="145948"/>
                </a:cubicBezTo>
                <a:cubicBezTo>
                  <a:pt x="1894078" y="147561"/>
                  <a:pt x="1895475" y="148666"/>
                  <a:pt x="1897507" y="149263"/>
                </a:cubicBezTo>
                <a:cubicBezTo>
                  <a:pt x="1899031" y="149720"/>
                  <a:pt x="1900428" y="150050"/>
                  <a:pt x="1901698" y="150253"/>
                </a:cubicBezTo>
                <a:cubicBezTo>
                  <a:pt x="1902968" y="150457"/>
                  <a:pt x="1904619" y="150622"/>
                  <a:pt x="1906778" y="150749"/>
                </a:cubicBezTo>
                <a:lnTo>
                  <a:pt x="1906778" y="157975"/>
                </a:lnTo>
                <a:lnTo>
                  <a:pt x="1847088" y="157975"/>
                </a:lnTo>
                <a:lnTo>
                  <a:pt x="1847088" y="150749"/>
                </a:lnTo>
                <a:cubicBezTo>
                  <a:pt x="1848104" y="150546"/>
                  <a:pt x="1849501" y="150304"/>
                  <a:pt x="1851152" y="149999"/>
                </a:cubicBezTo>
                <a:cubicBezTo>
                  <a:pt x="1852803" y="149707"/>
                  <a:pt x="1854327" y="149161"/>
                  <a:pt x="1855597" y="148374"/>
                </a:cubicBezTo>
                <a:cubicBezTo>
                  <a:pt x="1857248" y="147447"/>
                  <a:pt x="1858264" y="146317"/>
                  <a:pt x="1858899" y="144958"/>
                </a:cubicBezTo>
                <a:cubicBezTo>
                  <a:pt x="1859534" y="143611"/>
                  <a:pt x="1859915" y="141643"/>
                  <a:pt x="1859915" y="139065"/>
                </a:cubicBezTo>
                <a:lnTo>
                  <a:pt x="1859915" y="92443"/>
                </a:lnTo>
                <a:lnTo>
                  <a:pt x="1820291" y="139268"/>
                </a:lnTo>
                <a:lnTo>
                  <a:pt x="1820291" y="139560"/>
                </a:lnTo>
                <a:cubicBezTo>
                  <a:pt x="1820291" y="141935"/>
                  <a:pt x="1820672" y="143840"/>
                  <a:pt x="1821307" y="145250"/>
                </a:cubicBezTo>
                <a:cubicBezTo>
                  <a:pt x="1821815" y="146672"/>
                  <a:pt x="1822958" y="147815"/>
                  <a:pt x="1824609" y="148666"/>
                </a:cubicBezTo>
                <a:cubicBezTo>
                  <a:pt x="1825625" y="149263"/>
                  <a:pt x="1826895" y="149707"/>
                  <a:pt x="1828546" y="149999"/>
                </a:cubicBezTo>
                <a:cubicBezTo>
                  <a:pt x="1830197" y="150304"/>
                  <a:pt x="1831848" y="150546"/>
                  <a:pt x="1833499" y="150749"/>
                </a:cubicBezTo>
                <a:lnTo>
                  <a:pt x="1833499" y="157975"/>
                </a:lnTo>
                <a:lnTo>
                  <a:pt x="1773682" y="157975"/>
                </a:lnTo>
                <a:lnTo>
                  <a:pt x="1773682" y="150749"/>
                </a:lnTo>
                <a:cubicBezTo>
                  <a:pt x="1775333" y="150622"/>
                  <a:pt x="1776984" y="150431"/>
                  <a:pt x="1778635" y="150203"/>
                </a:cubicBezTo>
                <a:cubicBezTo>
                  <a:pt x="1780413" y="149974"/>
                  <a:pt x="1781810" y="149657"/>
                  <a:pt x="1782953" y="149263"/>
                </a:cubicBezTo>
                <a:cubicBezTo>
                  <a:pt x="1785112" y="148539"/>
                  <a:pt x="1786509" y="147421"/>
                  <a:pt x="1787398" y="145897"/>
                </a:cubicBezTo>
                <a:cubicBezTo>
                  <a:pt x="1788160" y="144386"/>
                  <a:pt x="1788541" y="142405"/>
                  <a:pt x="1788541" y="139967"/>
                </a:cubicBezTo>
                <a:lnTo>
                  <a:pt x="1788541" y="77800"/>
                </a:lnTo>
                <a:cubicBezTo>
                  <a:pt x="1788541" y="75489"/>
                  <a:pt x="1788160" y="73520"/>
                  <a:pt x="1787271" y="71907"/>
                </a:cubicBezTo>
                <a:cubicBezTo>
                  <a:pt x="1786509" y="70294"/>
                  <a:pt x="1784985" y="69151"/>
                  <a:pt x="1782953" y="68491"/>
                </a:cubicBezTo>
                <a:cubicBezTo>
                  <a:pt x="1781302" y="67958"/>
                  <a:pt x="1779651" y="67615"/>
                  <a:pt x="1778254" y="67450"/>
                </a:cubicBezTo>
                <a:cubicBezTo>
                  <a:pt x="1776730" y="67284"/>
                  <a:pt x="1775333" y="67132"/>
                  <a:pt x="1773682" y="67005"/>
                </a:cubicBezTo>
                <a:close/>
                <a:moveTo>
                  <a:pt x="1628902" y="59779"/>
                </a:moveTo>
                <a:lnTo>
                  <a:pt x="1688719" y="59779"/>
                </a:lnTo>
                <a:lnTo>
                  <a:pt x="1688719" y="67005"/>
                </a:lnTo>
                <a:cubicBezTo>
                  <a:pt x="1687068" y="67208"/>
                  <a:pt x="1685671" y="67450"/>
                  <a:pt x="1684274" y="67754"/>
                </a:cubicBezTo>
                <a:cubicBezTo>
                  <a:pt x="1682877" y="68046"/>
                  <a:pt x="1681480" y="68592"/>
                  <a:pt x="1680083" y="69380"/>
                </a:cubicBezTo>
                <a:cubicBezTo>
                  <a:pt x="1678432" y="70244"/>
                  <a:pt x="1677416" y="71463"/>
                  <a:pt x="1676781" y="73037"/>
                </a:cubicBezTo>
                <a:cubicBezTo>
                  <a:pt x="1676146" y="74625"/>
                  <a:pt x="1675765" y="76505"/>
                  <a:pt x="1675765" y="78689"/>
                </a:cubicBezTo>
                <a:lnTo>
                  <a:pt x="1675765" y="125311"/>
                </a:lnTo>
                <a:lnTo>
                  <a:pt x="1715389" y="78486"/>
                </a:lnTo>
                <a:lnTo>
                  <a:pt x="1715389" y="78194"/>
                </a:lnTo>
                <a:cubicBezTo>
                  <a:pt x="1715389" y="75819"/>
                  <a:pt x="1715135" y="73914"/>
                  <a:pt x="1714500" y="72504"/>
                </a:cubicBezTo>
                <a:cubicBezTo>
                  <a:pt x="1713865" y="71082"/>
                  <a:pt x="1712722" y="69939"/>
                  <a:pt x="1711198" y="69088"/>
                </a:cubicBezTo>
                <a:cubicBezTo>
                  <a:pt x="1709928" y="68364"/>
                  <a:pt x="1708404" y="67881"/>
                  <a:pt x="1706626" y="67653"/>
                </a:cubicBezTo>
                <a:cubicBezTo>
                  <a:pt x="1704848" y="67424"/>
                  <a:pt x="1703451" y="67208"/>
                  <a:pt x="1702308" y="67005"/>
                </a:cubicBezTo>
                <a:lnTo>
                  <a:pt x="1702308" y="59779"/>
                </a:lnTo>
                <a:lnTo>
                  <a:pt x="1761998" y="59779"/>
                </a:lnTo>
                <a:lnTo>
                  <a:pt x="1761998" y="67005"/>
                </a:lnTo>
                <a:cubicBezTo>
                  <a:pt x="1760093" y="67132"/>
                  <a:pt x="1758442" y="67297"/>
                  <a:pt x="1757045" y="67500"/>
                </a:cubicBezTo>
                <a:cubicBezTo>
                  <a:pt x="1755775" y="67703"/>
                  <a:pt x="1754251" y="68034"/>
                  <a:pt x="1752727" y="68491"/>
                </a:cubicBezTo>
                <a:cubicBezTo>
                  <a:pt x="1750822" y="69088"/>
                  <a:pt x="1749425" y="70155"/>
                  <a:pt x="1748536" y="71704"/>
                </a:cubicBezTo>
                <a:cubicBezTo>
                  <a:pt x="1747647" y="73253"/>
                  <a:pt x="1747139" y="75285"/>
                  <a:pt x="1747139" y="77800"/>
                </a:cubicBezTo>
                <a:lnTo>
                  <a:pt x="1747139" y="139967"/>
                </a:lnTo>
                <a:cubicBezTo>
                  <a:pt x="1747139" y="142341"/>
                  <a:pt x="1747647" y="144335"/>
                  <a:pt x="1748409" y="145948"/>
                </a:cubicBezTo>
                <a:cubicBezTo>
                  <a:pt x="1749298" y="147561"/>
                  <a:pt x="1750695" y="148666"/>
                  <a:pt x="1752727" y="149263"/>
                </a:cubicBezTo>
                <a:cubicBezTo>
                  <a:pt x="1754251" y="149720"/>
                  <a:pt x="1755648" y="150050"/>
                  <a:pt x="1756918" y="150253"/>
                </a:cubicBezTo>
                <a:cubicBezTo>
                  <a:pt x="1758188" y="150457"/>
                  <a:pt x="1759839" y="150622"/>
                  <a:pt x="1761998" y="150749"/>
                </a:cubicBezTo>
                <a:lnTo>
                  <a:pt x="1761998" y="157975"/>
                </a:lnTo>
                <a:lnTo>
                  <a:pt x="1702308" y="157975"/>
                </a:lnTo>
                <a:lnTo>
                  <a:pt x="1702308" y="150749"/>
                </a:lnTo>
                <a:cubicBezTo>
                  <a:pt x="1703324" y="150546"/>
                  <a:pt x="1704721" y="150304"/>
                  <a:pt x="1706372" y="149999"/>
                </a:cubicBezTo>
                <a:cubicBezTo>
                  <a:pt x="1708023" y="149707"/>
                  <a:pt x="1709547" y="149161"/>
                  <a:pt x="1710817" y="148374"/>
                </a:cubicBezTo>
                <a:cubicBezTo>
                  <a:pt x="1712468" y="147447"/>
                  <a:pt x="1713484" y="146317"/>
                  <a:pt x="1714119" y="144958"/>
                </a:cubicBezTo>
                <a:cubicBezTo>
                  <a:pt x="1714754" y="143611"/>
                  <a:pt x="1715135" y="141643"/>
                  <a:pt x="1715135" y="139065"/>
                </a:cubicBezTo>
                <a:lnTo>
                  <a:pt x="1715135" y="92443"/>
                </a:lnTo>
                <a:lnTo>
                  <a:pt x="1675511" y="139268"/>
                </a:lnTo>
                <a:lnTo>
                  <a:pt x="1675511" y="139560"/>
                </a:lnTo>
                <a:cubicBezTo>
                  <a:pt x="1675511" y="141935"/>
                  <a:pt x="1675892" y="143840"/>
                  <a:pt x="1676527" y="145250"/>
                </a:cubicBezTo>
                <a:cubicBezTo>
                  <a:pt x="1677035" y="146672"/>
                  <a:pt x="1678178" y="147815"/>
                  <a:pt x="1679829" y="148666"/>
                </a:cubicBezTo>
                <a:cubicBezTo>
                  <a:pt x="1680845" y="149263"/>
                  <a:pt x="1682115" y="149707"/>
                  <a:pt x="1683766" y="149999"/>
                </a:cubicBezTo>
                <a:cubicBezTo>
                  <a:pt x="1685417" y="150304"/>
                  <a:pt x="1687068" y="150546"/>
                  <a:pt x="1688719" y="150749"/>
                </a:cubicBezTo>
                <a:lnTo>
                  <a:pt x="1688719" y="157975"/>
                </a:lnTo>
                <a:lnTo>
                  <a:pt x="1628902" y="157975"/>
                </a:lnTo>
                <a:lnTo>
                  <a:pt x="1628902" y="150749"/>
                </a:lnTo>
                <a:cubicBezTo>
                  <a:pt x="1630553" y="150622"/>
                  <a:pt x="1632204" y="150431"/>
                  <a:pt x="1633855" y="150203"/>
                </a:cubicBezTo>
                <a:cubicBezTo>
                  <a:pt x="1635633" y="149974"/>
                  <a:pt x="1637030" y="149657"/>
                  <a:pt x="1638173" y="149263"/>
                </a:cubicBezTo>
                <a:cubicBezTo>
                  <a:pt x="1640332" y="148539"/>
                  <a:pt x="1641729" y="147421"/>
                  <a:pt x="1642618" y="145897"/>
                </a:cubicBezTo>
                <a:cubicBezTo>
                  <a:pt x="1643380" y="144386"/>
                  <a:pt x="1643761" y="142405"/>
                  <a:pt x="1643761" y="139967"/>
                </a:cubicBezTo>
                <a:lnTo>
                  <a:pt x="1643761" y="77800"/>
                </a:lnTo>
                <a:cubicBezTo>
                  <a:pt x="1643761" y="75489"/>
                  <a:pt x="1643380" y="73520"/>
                  <a:pt x="1642491" y="71907"/>
                </a:cubicBezTo>
                <a:cubicBezTo>
                  <a:pt x="1641729" y="70294"/>
                  <a:pt x="1640205" y="69151"/>
                  <a:pt x="1638173" y="68491"/>
                </a:cubicBezTo>
                <a:cubicBezTo>
                  <a:pt x="1636522" y="67958"/>
                  <a:pt x="1634871" y="67615"/>
                  <a:pt x="1633474" y="67450"/>
                </a:cubicBezTo>
                <a:cubicBezTo>
                  <a:pt x="1631950" y="67284"/>
                  <a:pt x="1630553" y="67132"/>
                  <a:pt x="1628902" y="67005"/>
                </a:cubicBezTo>
                <a:close/>
                <a:moveTo>
                  <a:pt x="1485646" y="59779"/>
                </a:moveTo>
                <a:lnTo>
                  <a:pt x="1545844" y="59779"/>
                </a:lnTo>
                <a:lnTo>
                  <a:pt x="1545844" y="67005"/>
                </a:lnTo>
                <a:cubicBezTo>
                  <a:pt x="1544193" y="67208"/>
                  <a:pt x="1542796" y="67450"/>
                  <a:pt x="1541399" y="67754"/>
                </a:cubicBezTo>
                <a:cubicBezTo>
                  <a:pt x="1540129" y="68046"/>
                  <a:pt x="1538732" y="68592"/>
                  <a:pt x="1537208" y="69380"/>
                </a:cubicBezTo>
                <a:cubicBezTo>
                  <a:pt x="1535684" y="70244"/>
                  <a:pt x="1534541" y="71463"/>
                  <a:pt x="1533906" y="73037"/>
                </a:cubicBezTo>
                <a:cubicBezTo>
                  <a:pt x="1533271" y="74625"/>
                  <a:pt x="1533017" y="76505"/>
                  <a:pt x="1533017" y="78689"/>
                </a:cubicBezTo>
                <a:lnTo>
                  <a:pt x="1533017" y="101447"/>
                </a:lnTo>
                <a:lnTo>
                  <a:pt x="1569974" y="101447"/>
                </a:lnTo>
                <a:lnTo>
                  <a:pt x="1569974" y="78689"/>
                </a:lnTo>
                <a:cubicBezTo>
                  <a:pt x="1569974" y="76505"/>
                  <a:pt x="1569720" y="74638"/>
                  <a:pt x="1569085" y="73088"/>
                </a:cubicBezTo>
                <a:cubicBezTo>
                  <a:pt x="1568450" y="71539"/>
                  <a:pt x="1567434" y="70307"/>
                  <a:pt x="1565783" y="69380"/>
                </a:cubicBezTo>
                <a:cubicBezTo>
                  <a:pt x="1564513" y="68656"/>
                  <a:pt x="1562989" y="68123"/>
                  <a:pt x="1561465" y="67792"/>
                </a:cubicBezTo>
                <a:cubicBezTo>
                  <a:pt x="1559814" y="67462"/>
                  <a:pt x="1558417" y="67208"/>
                  <a:pt x="1557147" y="67005"/>
                </a:cubicBezTo>
                <a:lnTo>
                  <a:pt x="1557147" y="59779"/>
                </a:lnTo>
                <a:lnTo>
                  <a:pt x="1617345" y="59779"/>
                </a:lnTo>
                <a:lnTo>
                  <a:pt x="1617345" y="67005"/>
                </a:lnTo>
                <a:cubicBezTo>
                  <a:pt x="1615313" y="67132"/>
                  <a:pt x="1613662" y="67297"/>
                  <a:pt x="1612392" y="67500"/>
                </a:cubicBezTo>
                <a:cubicBezTo>
                  <a:pt x="1610995" y="67703"/>
                  <a:pt x="1609598" y="68034"/>
                  <a:pt x="1607947" y="68491"/>
                </a:cubicBezTo>
                <a:cubicBezTo>
                  <a:pt x="1606042" y="69088"/>
                  <a:pt x="1604645" y="70155"/>
                  <a:pt x="1603756" y="71704"/>
                </a:cubicBezTo>
                <a:cubicBezTo>
                  <a:pt x="1602867" y="73253"/>
                  <a:pt x="1602486" y="75285"/>
                  <a:pt x="1602486" y="77800"/>
                </a:cubicBezTo>
                <a:lnTo>
                  <a:pt x="1602486" y="139967"/>
                </a:lnTo>
                <a:cubicBezTo>
                  <a:pt x="1602486" y="142341"/>
                  <a:pt x="1602867" y="144335"/>
                  <a:pt x="1603629" y="145948"/>
                </a:cubicBezTo>
                <a:cubicBezTo>
                  <a:pt x="1604518" y="147561"/>
                  <a:pt x="1605915" y="148666"/>
                  <a:pt x="1607947" y="149263"/>
                </a:cubicBezTo>
                <a:cubicBezTo>
                  <a:pt x="1609598" y="149720"/>
                  <a:pt x="1610995" y="150050"/>
                  <a:pt x="1612138" y="150253"/>
                </a:cubicBezTo>
                <a:cubicBezTo>
                  <a:pt x="1613408" y="150457"/>
                  <a:pt x="1615059" y="150622"/>
                  <a:pt x="1617345" y="150749"/>
                </a:cubicBezTo>
                <a:lnTo>
                  <a:pt x="1617345" y="157975"/>
                </a:lnTo>
                <a:lnTo>
                  <a:pt x="1557147" y="157975"/>
                </a:lnTo>
                <a:lnTo>
                  <a:pt x="1557147" y="150749"/>
                </a:lnTo>
                <a:cubicBezTo>
                  <a:pt x="1558290" y="150546"/>
                  <a:pt x="1559560" y="150304"/>
                  <a:pt x="1561211" y="149999"/>
                </a:cubicBezTo>
                <a:cubicBezTo>
                  <a:pt x="1562862" y="149707"/>
                  <a:pt x="1564386" y="149161"/>
                  <a:pt x="1565783" y="148374"/>
                </a:cubicBezTo>
                <a:cubicBezTo>
                  <a:pt x="1567307" y="147447"/>
                  <a:pt x="1568450" y="146317"/>
                  <a:pt x="1569085" y="144958"/>
                </a:cubicBezTo>
                <a:cubicBezTo>
                  <a:pt x="1569720" y="143611"/>
                  <a:pt x="1569974" y="141643"/>
                  <a:pt x="1569974" y="139065"/>
                </a:cubicBezTo>
                <a:lnTo>
                  <a:pt x="1569974" y="110668"/>
                </a:lnTo>
                <a:lnTo>
                  <a:pt x="1533017" y="110668"/>
                </a:lnTo>
                <a:lnTo>
                  <a:pt x="1533017" y="139065"/>
                </a:lnTo>
                <a:cubicBezTo>
                  <a:pt x="1533017" y="141376"/>
                  <a:pt x="1533271" y="143294"/>
                  <a:pt x="1533906" y="144805"/>
                </a:cubicBezTo>
                <a:cubicBezTo>
                  <a:pt x="1534668" y="146329"/>
                  <a:pt x="1535684" y="147510"/>
                  <a:pt x="1537208" y="148374"/>
                </a:cubicBezTo>
                <a:cubicBezTo>
                  <a:pt x="1538224" y="148971"/>
                  <a:pt x="1539621" y="149466"/>
                  <a:pt x="1541145" y="149860"/>
                </a:cubicBezTo>
                <a:cubicBezTo>
                  <a:pt x="1542669" y="150253"/>
                  <a:pt x="1544193" y="150546"/>
                  <a:pt x="1545844" y="150749"/>
                </a:cubicBezTo>
                <a:lnTo>
                  <a:pt x="1545844" y="157975"/>
                </a:lnTo>
                <a:lnTo>
                  <a:pt x="1485646" y="157975"/>
                </a:lnTo>
                <a:lnTo>
                  <a:pt x="1485646" y="150749"/>
                </a:lnTo>
                <a:cubicBezTo>
                  <a:pt x="1487297" y="150622"/>
                  <a:pt x="1488948" y="150431"/>
                  <a:pt x="1490599" y="150203"/>
                </a:cubicBezTo>
                <a:cubicBezTo>
                  <a:pt x="1492377" y="149974"/>
                  <a:pt x="1493774" y="149657"/>
                  <a:pt x="1494917" y="149263"/>
                </a:cubicBezTo>
                <a:cubicBezTo>
                  <a:pt x="1497076" y="148539"/>
                  <a:pt x="1498473" y="147421"/>
                  <a:pt x="1499362" y="145897"/>
                </a:cubicBezTo>
                <a:cubicBezTo>
                  <a:pt x="1500124" y="144386"/>
                  <a:pt x="1500505" y="142405"/>
                  <a:pt x="1500505" y="139967"/>
                </a:cubicBezTo>
                <a:lnTo>
                  <a:pt x="1500505" y="77800"/>
                </a:lnTo>
                <a:cubicBezTo>
                  <a:pt x="1500505" y="75489"/>
                  <a:pt x="1500124" y="73520"/>
                  <a:pt x="1499235" y="71907"/>
                </a:cubicBezTo>
                <a:cubicBezTo>
                  <a:pt x="1498473" y="70294"/>
                  <a:pt x="1496949" y="69151"/>
                  <a:pt x="1494917" y="68491"/>
                </a:cubicBezTo>
                <a:cubicBezTo>
                  <a:pt x="1493266" y="67958"/>
                  <a:pt x="1491615" y="67615"/>
                  <a:pt x="1490218" y="67450"/>
                </a:cubicBezTo>
                <a:cubicBezTo>
                  <a:pt x="1488694" y="67284"/>
                  <a:pt x="1487297" y="67132"/>
                  <a:pt x="1485646" y="67005"/>
                </a:cubicBezTo>
                <a:close/>
                <a:moveTo>
                  <a:pt x="1256919" y="59779"/>
                </a:moveTo>
                <a:lnTo>
                  <a:pt x="1356614" y="59779"/>
                </a:lnTo>
                <a:lnTo>
                  <a:pt x="1356614" y="67005"/>
                </a:lnTo>
                <a:cubicBezTo>
                  <a:pt x="1354582" y="67132"/>
                  <a:pt x="1352931" y="67297"/>
                  <a:pt x="1351661" y="67500"/>
                </a:cubicBezTo>
                <a:cubicBezTo>
                  <a:pt x="1350391" y="67703"/>
                  <a:pt x="1348867" y="68034"/>
                  <a:pt x="1347343" y="68491"/>
                </a:cubicBezTo>
                <a:cubicBezTo>
                  <a:pt x="1345438" y="69088"/>
                  <a:pt x="1344041" y="70155"/>
                  <a:pt x="1343152" y="71704"/>
                </a:cubicBezTo>
                <a:cubicBezTo>
                  <a:pt x="1342136" y="73253"/>
                  <a:pt x="1341755" y="75285"/>
                  <a:pt x="1341755" y="77800"/>
                </a:cubicBezTo>
                <a:lnTo>
                  <a:pt x="1341755" y="139268"/>
                </a:lnTo>
                <a:cubicBezTo>
                  <a:pt x="1341755" y="142760"/>
                  <a:pt x="1342263" y="145250"/>
                  <a:pt x="1343279" y="146736"/>
                </a:cubicBezTo>
                <a:cubicBezTo>
                  <a:pt x="1344168" y="148221"/>
                  <a:pt x="1346962" y="148971"/>
                  <a:pt x="1351280" y="148971"/>
                </a:cubicBezTo>
                <a:lnTo>
                  <a:pt x="1359281" y="148971"/>
                </a:lnTo>
                <a:lnTo>
                  <a:pt x="1359281" y="189750"/>
                </a:lnTo>
                <a:lnTo>
                  <a:pt x="1352931" y="189750"/>
                </a:lnTo>
                <a:cubicBezTo>
                  <a:pt x="1352042" y="187515"/>
                  <a:pt x="1350899" y="184912"/>
                  <a:pt x="1349629" y="181940"/>
                </a:cubicBezTo>
                <a:cubicBezTo>
                  <a:pt x="1348232" y="178968"/>
                  <a:pt x="1346200" y="175501"/>
                  <a:pt x="1343279" y="171539"/>
                </a:cubicBezTo>
                <a:cubicBezTo>
                  <a:pt x="1340866" y="167970"/>
                  <a:pt x="1338072" y="164922"/>
                  <a:pt x="1335024" y="162382"/>
                </a:cubicBezTo>
                <a:cubicBezTo>
                  <a:pt x="1331849" y="159842"/>
                  <a:pt x="1328293" y="158369"/>
                  <a:pt x="1324229" y="157975"/>
                </a:cubicBezTo>
                <a:cubicBezTo>
                  <a:pt x="1321816" y="157772"/>
                  <a:pt x="1319022" y="157658"/>
                  <a:pt x="1315847" y="157632"/>
                </a:cubicBezTo>
                <a:cubicBezTo>
                  <a:pt x="1312672" y="157594"/>
                  <a:pt x="1310259" y="157581"/>
                  <a:pt x="1308481" y="157581"/>
                </a:cubicBezTo>
                <a:lnTo>
                  <a:pt x="1290320" y="157581"/>
                </a:lnTo>
                <a:cubicBezTo>
                  <a:pt x="1287526" y="157581"/>
                  <a:pt x="1284986" y="157594"/>
                  <a:pt x="1282319" y="157632"/>
                </a:cubicBezTo>
                <a:cubicBezTo>
                  <a:pt x="1279779" y="157658"/>
                  <a:pt x="1277112" y="157772"/>
                  <a:pt x="1274572" y="157975"/>
                </a:cubicBezTo>
                <a:cubicBezTo>
                  <a:pt x="1270762" y="158305"/>
                  <a:pt x="1267206" y="159791"/>
                  <a:pt x="1263904" y="162433"/>
                </a:cubicBezTo>
                <a:cubicBezTo>
                  <a:pt x="1260729" y="165062"/>
                  <a:pt x="1257808" y="168097"/>
                  <a:pt x="1255395" y="171539"/>
                </a:cubicBezTo>
                <a:cubicBezTo>
                  <a:pt x="1252855" y="175044"/>
                  <a:pt x="1250823" y="178511"/>
                  <a:pt x="1249299" y="181940"/>
                </a:cubicBezTo>
                <a:cubicBezTo>
                  <a:pt x="1247775" y="185369"/>
                  <a:pt x="1246632" y="187972"/>
                  <a:pt x="1245870" y="189750"/>
                </a:cubicBezTo>
                <a:lnTo>
                  <a:pt x="1239520" y="189750"/>
                </a:lnTo>
                <a:lnTo>
                  <a:pt x="1239520" y="148564"/>
                </a:lnTo>
                <a:lnTo>
                  <a:pt x="1251204" y="148564"/>
                </a:lnTo>
                <a:cubicBezTo>
                  <a:pt x="1257681" y="139801"/>
                  <a:pt x="1263269" y="128460"/>
                  <a:pt x="1267968" y="114579"/>
                </a:cubicBezTo>
                <a:cubicBezTo>
                  <a:pt x="1272794" y="100673"/>
                  <a:pt x="1275207" y="89433"/>
                  <a:pt x="1275207" y="80861"/>
                </a:cubicBezTo>
                <a:cubicBezTo>
                  <a:pt x="1275207" y="77698"/>
                  <a:pt x="1274699" y="75323"/>
                  <a:pt x="1273937" y="73736"/>
                </a:cubicBezTo>
                <a:cubicBezTo>
                  <a:pt x="1273175" y="72148"/>
                  <a:pt x="1271905" y="70904"/>
                  <a:pt x="1270000" y="69977"/>
                </a:cubicBezTo>
                <a:cubicBezTo>
                  <a:pt x="1268730" y="69316"/>
                  <a:pt x="1266698" y="68707"/>
                  <a:pt x="1263904" y="68148"/>
                </a:cubicBezTo>
                <a:cubicBezTo>
                  <a:pt x="1260983" y="67589"/>
                  <a:pt x="1258697" y="67208"/>
                  <a:pt x="1256919" y="67005"/>
                </a:cubicBezTo>
                <a:close/>
                <a:moveTo>
                  <a:pt x="455803" y="59779"/>
                </a:moveTo>
                <a:lnTo>
                  <a:pt x="516382" y="59779"/>
                </a:lnTo>
                <a:lnTo>
                  <a:pt x="516382" y="67005"/>
                </a:lnTo>
                <a:cubicBezTo>
                  <a:pt x="514096" y="67069"/>
                  <a:pt x="511556" y="67564"/>
                  <a:pt x="508635" y="68491"/>
                </a:cubicBezTo>
                <a:cubicBezTo>
                  <a:pt x="505714" y="69418"/>
                  <a:pt x="504190" y="70599"/>
                  <a:pt x="504190" y="72060"/>
                </a:cubicBezTo>
                <a:cubicBezTo>
                  <a:pt x="504190" y="72580"/>
                  <a:pt x="504317" y="73164"/>
                  <a:pt x="504571" y="73787"/>
                </a:cubicBezTo>
                <a:cubicBezTo>
                  <a:pt x="504698" y="74409"/>
                  <a:pt x="505079" y="75323"/>
                  <a:pt x="505587" y="76505"/>
                </a:cubicBezTo>
                <a:cubicBezTo>
                  <a:pt x="507873" y="81115"/>
                  <a:pt x="511048" y="87503"/>
                  <a:pt x="515112" y="95694"/>
                </a:cubicBezTo>
                <a:cubicBezTo>
                  <a:pt x="519303" y="103898"/>
                  <a:pt x="524002" y="113500"/>
                  <a:pt x="529590" y="124485"/>
                </a:cubicBezTo>
                <a:cubicBezTo>
                  <a:pt x="533654" y="115138"/>
                  <a:pt x="537083" y="107099"/>
                  <a:pt x="540004" y="100342"/>
                </a:cubicBezTo>
                <a:cubicBezTo>
                  <a:pt x="542798" y="93599"/>
                  <a:pt x="545592" y="86969"/>
                  <a:pt x="548259" y="80454"/>
                </a:cubicBezTo>
                <a:cubicBezTo>
                  <a:pt x="549021" y="78816"/>
                  <a:pt x="549402" y="77508"/>
                  <a:pt x="549402" y="76555"/>
                </a:cubicBezTo>
                <a:cubicBezTo>
                  <a:pt x="549529" y="75603"/>
                  <a:pt x="549529" y="74955"/>
                  <a:pt x="549529" y="74625"/>
                </a:cubicBezTo>
                <a:cubicBezTo>
                  <a:pt x="549529" y="73444"/>
                  <a:pt x="549021" y="72403"/>
                  <a:pt x="547878" y="71514"/>
                </a:cubicBezTo>
                <a:cubicBezTo>
                  <a:pt x="546735" y="70625"/>
                  <a:pt x="545338" y="69837"/>
                  <a:pt x="543814" y="69189"/>
                </a:cubicBezTo>
                <a:cubicBezTo>
                  <a:pt x="542163" y="68529"/>
                  <a:pt x="540512" y="68034"/>
                  <a:pt x="538988" y="67703"/>
                </a:cubicBezTo>
                <a:cubicBezTo>
                  <a:pt x="537464" y="67373"/>
                  <a:pt x="536194" y="67132"/>
                  <a:pt x="535305" y="67005"/>
                </a:cubicBezTo>
                <a:lnTo>
                  <a:pt x="535305" y="59779"/>
                </a:lnTo>
                <a:lnTo>
                  <a:pt x="574294" y="59779"/>
                </a:lnTo>
                <a:lnTo>
                  <a:pt x="576199" y="59779"/>
                </a:lnTo>
                <a:lnTo>
                  <a:pt x="682117" y="59779"/>
                </a:lnTo>
                <a:lnTo>
                  <a:pt x="682117" y="94615"/>
                </a:lnTo>
                <a:lnTo>
                  <a:pt x="675639" y="94615"/>
                </a:lnTo>
                <a:cubicBezTo>
                  <a:pt x="675132" y="92964"/>
                  <a:pt x="674242" y="90830"/>
                  <a:pt x="673100" y="88189"/>
                </a:cubicBezTo>
                <a:cubicBezTo>
                  <a:pt x="671830" y="85547"/>
                  <a:pt x="670306" y="82804"/>
                  <a:pt x="668528" y="79972"/>
                </a:cubicBezTo>
                <a:cubicBezTo>
                  <a:pt x="666877" y="77267"/>
                  <a:pt x="664972" y="74854"/>
                  <a:pt x="662813" y="72745"/>
                </a:cubicBezTo>
                <a:cubicBezTo>
                  <a:pt x="660654" y="70637"/>
                  <a:pt x="658368" y="69443"/>
                  <a:pt x="656082" y="69189"/>
                </a:cubicBezTo>
                <a:cubicBezTo>
                  <a:pt x="654304" y="68986"/>
                  <a:pt x="652526" y="68859"/>
                  <a:pt x="650748" y="68783"/>
                </a:cubicBezTo>
                <a:cubicBezTo>
                  <a:pt x="649097" y="68719"/>
                  <a:pt x="646938" y="68694"/>
                  <a:pt x="644398" y="68694"/>
                </a:cubicBezTo>
                <a:lnTo>
                  <a:pt x="644398" y="139865"/>
                </a:lnTo>
                <a:cubicBezTo>
                  <a:pt x="644398" y="142240"/>
                  <a:pt x="644779" y="144234"/>
                  <a:pt x="645668" y="145847"/>
                </a:cubicBezTo>
                <a:cubicBezTo>
                  <a:pt x="646430" y="147460"/>
                  <a:pt x="647954" y="148564"/>
                  <a:pt x="649986" y="149161"/>
                </a:cubicBezTo>
                <a:cubicBezTo>
                  <a:pt x="651510" y="149631"/>
                  <a:pt x="653034" y="149974"/>
                  <a:pt x="654558" y="150203"/>
                </a:cubicBezTo>
                <a:cubicBezTo>
                  <a:pt x="655955" y="150431"/>
                  <a:pt x="657733" y="150622"/>
                  <a:pt x="660019" y="150749"/>
                </a:cubicBezTo>
                <a:lnTo>
                  <a:pt x="660019" y="157975"/>
                </a:lnTo>
                <a:lnTo>
                  <a:pt x="596392" y="157975"/>
                </a:lnTo>
                <a:lnTo>
                  <a:pt x="596392" y="150749"/>
                </a:lnTo>
                <a:cubicBezTo>
                  <a:pt x="598043" y="150622"/>
                  <a:pt x="599821" y="150419"/>
                  <a:pt x="601726" y="150152"/>
                </a:cubicBezTo>
                <a:cubicBezTo>
                  <a:pt x="603631" y="149885"/>
                  <a:pt x="605282" y="149555"/>
                  <a:pt x="606425" y="149161"/>
                </a:cubicBezTo>
                <a:cubicBezTo>
                  <a:pt x="608584" y="148437"/>
                  <a:pt x="609981" y="147320"/>
                  <a:pt x="610743" y="145796"/>
                </a:cubicBezTo>
                <a:cubicBezTo>
                  <a:pt x="611505" y="144285"/>
                  <a:pt x="612013" y="142303"/>
                  <a:pt x="612013" y="139865"/>
                </a:cubicBezTo>
                <a:lnTo>
                  <a:pt x="612013" y="68694"/>
                </a:lnTo>
                <a:cubicBezTo>
                  <a:pt x="608965" y="68694"/>
                  <a:pt x="606806" y="68719"/>
                  <a:pt x="605282" y="68783"/>
                </a:cubicBezTo>
                <a:cubicBezTo>
                  <a:pt x="603885" y="68859"/>
                  <a:pt x="602234" y="68986"/>
                  <a:pt x="600329" y="69189"/>
                </a:cubicBezTo>
                <a:cubicBezTo>
                  <a:pt x="598043" y="69380"/>
                  <a:pt x="595884" y="70574"/>
                  <a:pt x="593598" y="72745"/>
                </a:cubicBezTo>
                <a:cubicBezTo>
                  <a:pt x="591439" y="74930"/>
                  <a:pt x="589534" y="77330"/>
                  <a:pt x="587756" y="79972"/>
                </a:cubicBezTo>
                <a:cubicBezTo>
                  <a:pt x="585978" y="82740"/>
                  <a:pt x="584581" y="85547"/>
                  <a:pt x="583311" y="88379"/>
                </a:cubicBezTo>
                <a:cubicBezTo>
                  <a:pt x="582041" y="91224"/>
                  <a:pt x="581152" y="93294"/>
                  <a:pt x="580644" y="94615"/>
                </a:cubicBezTo>
                <a:lnTo>
                  <a:pt x="574294" y="94615"/>
                </a:lnTo>
                <a:lnTo>
                  <a:pt x="574294" y="67513"/>
                </a:lnTo>
                <a:cubicBezTo>
                  <a:pt x="571881" y="67983"/>
                  <a:pt x="569722" y="68973"/>
                  <a:pt x="567436" y="70370"/>
                </a:cubicBezTo>
                <a:cubicBezTo>
                  <a:pt x="564642" y="72148"/>
                  <a:pt x="562356" y="74930"/>
                  <a:pt x="560451" y="78689"/>
                </a:cubicBezTo>
                <a:cubicBezTo>
                  <a:pt x="554863" y="90690"/>
                  <a:pt x="549021" y="103479"/>
                  <a:pt x="542925" y="117043"/>
                </a:cubicBezTo>
                <a:cubicBezTo>
                  <a:pt x="536956" y="130607"/>
                  <a:pt x="530352" y="145275"/>
                  <a:pt x="522986" y="161036"/>
                </a:cubicBezTo>
                <a:cubicBezTo>
                  <a:pt x="518922" y="169900"/>
                  <a:pt x="514985" y="176949"/>
                  <a:pt x="511175" y="182232"/>
                </a:cubicBezTo>
                <a:cubicBezTo>
                  <a:pt x="507238" y="187515"/>
                  <a:pt x="503682" y="191567"/>
                  <a:pt x="500380" y="194411"/>
                </a:cubicBezTo>
                <a:cubicBezTo>
                  <a:pt x="497205" y="197040"/>
                  <a:pt x="494030" y="198958"/>
                  <a:pt x="490982" y="200152"/>
                </a:cubicBezTo>
                <a:cubicBezTo>
                  <a:pt x="487807" y="201333"/>
                  <a:pt x="484632" y="201930"/>
                  <a:pt x="481584" y="201930"/>
                </a:cubicBezTo>
                <a:cubicBezTo>
                  <a:pt x="475234" y="201930"/>
                  <a:pt x="470154" y="200177"/>
                  <a:pt x="466344" y="196685"/>
                </a:cubicBezTo>
                <a:cubicBezTo>
                  <a:pt x="462534" y="193192"/>
                  <a:pt x="460502" y="189255"/>
                  <a:pt x="460502" y="184912"/>
                </a:cubicBezTo>
                <a:cubicBezTo>
                  <a:pt x="460502" y="183058"/>
                  <a:pt x="460756" y="181343"/>
                  <a:pt x="461137" y="179756"/>
                </a:cubicBezTo>
                <a:cubicBezTo>
                  <a:pt x="461645" y="178181"/>
                  <a:pt x="462534" y="176530"/>
                  <a:pt x="463931" y="174815"/>
                </a:cubicBezTo>
                <a:cubicBezTo>
                  <a:pt x="464947" y="173355"/>
                  <a:pt x="466598" y="172123"/>
                  <a:pt x="468757" y="171081"/>
                </a:cubicBezTo>
                <a:cubicBezTo>
                  <a:pt x="471043" y="170078"/>
                  <a:pt x="473456" y="169557"/>
                  <a:pt x="476250" y="169557"/>
                </a:cubicBezTo>
                <a:cubicBezTo>
                  <a:pt x="479933" y="169557"/>
                  <a:pt x="483489" y="170853"/>
                  <a:pt x="486918" y="173431"/>
                </a:cubicBezTo>
                <a:cubicBezTo>
                  <a:pt x="490220" y="175996"/>
                  <a:pt x="493649" y="179565"/>
                  <a:pt x="497332" y="184112"/>
                </a:cubicBezTo>
                <a:cubicBezTo>
                  <a:pt x="499491" y="181927"/>
                  <a:pt x="502158" y="178676"/>
                  <a:pt x="505460" y="174333"/>
                </a:cubicBezTo>
                <a:cubicBezTo>
                  <a:pt x="508635" y="169989"/>
                  <a:pt x="510921" y="165544"/>
                  <a:pt x="512445" y="160985"/>
                </a:cubicBezTo>
                <a:cubicBezTo>
                  <a:pt x="504571" y="144500"/>
                  <a:pt x="497713" y="130200"/>
                  <a:pt x="491617" y="118110"/>
                </a:cubicBezTo>
                <a:cubicBezTo>
                  <a:pt x="485521" y="106007"/>
                  <a:pt x="478790" y="92494"/>
                  <a:pt x="471170" y="77597"/>
                </a:cubicBezTo>
                <a:cubicBezTo>
                  <a:pt x="469646" y="74434"/>
                  <a:pt x="467360" y="71971"/>
                  <a:pt x="464566" y="70218"/>
                </a:cubicBezTo>
                <a:cubicBezTo>
                  <a:pt x="461772" y="68478"/>
                  <a:pt x="458851" y="67399"/>
                  <a:pt x="455803" y="67005"/>
                </a:cubicBezTo>
                <a:close/>
                <a:moveTo>
                  <a:pt x="97371" y="59487"/>
                </a:moveTo>
                <a:lnTo>
                  <a:pt x="102514" y="63741"/>
                </a:lnTo>
                <a:lnTo>
                  <a:pt x="72034" y="104229"/>
                </a:lnTo>
                <a:lnTo>
                  <a:pt x="102514" y="144119"/>
                </a:lnTo>
                <a:lnTo>
                  <a:pt x="97371" y="148374"/>
                </a:lnTo>
                <a:cubicBezTo>
                  <a:pt x="89319" y="142697"/>
                  <a:pt x="81394" y="137058"/>
                  <a:pt x="73571" y="131445"/>
                </a:cubicBezTo>
                <a:cubicBezTo>
                  <a:pt x="65747" y="125844"/>
                  <a:pt x="59893" y="121450"/>
                  <a:pt x="56007" y="118288"/>
                </a:cubicBezTo>
                <a:cubicBezTo>
                  <a:pt x="53568" y="116370"/>
                  <a:pt x="51752" y="114300"/>
                  <a:pt x="50558" y="112052"/>
                </a:cubicBezTo>
                <a:cubicBezTo>
                  <a:pt x="49377" y="109804"/>
                  <a:pt x="48780" y="107073"/>
                  <a:pt x="48780" y="103822"/>
                </a:cubicBezTo>
                <a:cubicBezTo>
                  <a:pt x="48780" y="100660"/>
                  <a:pt x="49352" y="98018"/>
                  <a:pt x="50507" y="95910"/>
                </a:cubicBezTo>
                <a:cubicBezTo>
                  <a:pt x="51663" y="93789"/>
                  <a:pt x="53492" y="91719"/>
                  <a:pt x="56007" y="89675"/>
                </a:cubicBezTo>
                <a:cubicBezTo>
                  <a:pt x="60426" y="86042"/>
                  <a:pt x="66230" y="81673"/>
                  <a:pt x="73418" y="76555"/>
                </a:cubicBezTo>
                <a:cubicBezTo>
                  <a:pt x="80619" y="71437"/>
                  <a:pt x="88595" y="65748"/>
                  <a:pt x="97371" y="59487"/>
                </a:cubicBezTo>
                <a:close/>
                <a:moveTo>
                  <a:pt x="53924" y="59487"/>
                </a:moveTo>
                <a:lnTo>
                  <a:pt x="59067" y="63741"/>
                </a:lnTo>
                <a:lnTo>
                  <a:pt x="28587" y="104229"/>
                </a:lnTo>
                <a:lnTo>
                  <a:pt x="59067" y="144119"/>
                </a:lnTo>
                <a:lnTo>
                  <a:pt x="53924" y="148374"/>
                </a:lnTo>
                <a:cubicBezTo>
                  <a:pt x="45872" y="142697"/>
                  <a:pt x="37947" y="137058"/>
                  <a:pt x="30124" y="131445"/>
                </a:cubicBezTo>
                <a:cubicBezTo>
                  <a:pt x="22301" y="125844"/>
                  <a:pt x="16446" y="121450"/>
                  <a:pt x="12560" y="118288"/>
                </a:cubicBezTo>
                <a:cubicBezTo>
                  <a:pt x="10109" y="116370"/>
                  <a:pt x="8305" y="114300"/>
                  <a:pt x="7112" y="112052"/>
                </a:cubicBezTo>
                <a:cubicBezTo>
                  <a:pt x="5930" y="109804"/>
                  <a:pt x="5334" y="107073"/>
                  <a:pt x="5334" y="103822"/>
                </a:cubicBezTo>
                <a:cubicBezTo>
                  <a:pt x="5334" y="100660"/>
                  <a:pt x="5905" y="98018"/>
                  <a:pt x="7061" y="95910"/>
                </a:cubicBezTo>
                <a:cubicBezTo>
                  <a:pt x="8216" y="93789"/>
                  <a:pt x="10045" y="91719"/>
                  <a:pt x="12560" y="89675"/>
                </a:cubicBezTo>
                <a:cubicBezTo>
                  <a:pt x="16979" y="86042"/>
                  <a:pt x="22783" y="81673"/>
                  <a:pt x="29971" y="76555"/>
                </a:cubicBezTo>
                <a:cubicBezTo>
                  <a:pt x="37172" y="71437"/>
                  <a:pt x="45148" y="65748"/>
                  <a:pt x="53924" y="59487"/>
                </a:cubicBezTo>
                <a:close/>
                <a:moveTo>
                  <a:pt x="6482588" y="59283"/>
                </a:moveTo>
                <a:cubicBezTo>
                  <a:pt x="6488175" y="59283"/>
                  <a:pt x="6493383" y="59664"/>
                  <a:pt x="6498463" y="60426"/>
                </a:cubicBezTo>
                <a:cubicBezTo>
                  <a:pt x="6503543" y="61188"/>
                  <a:pt x="6507861" y="62420"/>
                  <a:pt x="6511671" y="64135"/>
                </a:cubicBezTo>
                <a:cubicBezTo>
                  <a:pt x="6515481" y="65849"/>
                  <a:pt x="6518401" y="68199"/>
                  <a:pt x="6520688" y="71158"/>
                </a:cubicBezTo>
                <a:cubicBezTo>
                  <a:pt x="6522974" y="74130"/>
                  <a:pt x="6524117" y="77800"/>
                  <a:pt x="6524117" y="82143"/>
                </a:cubicBezTo>
                <a:cubicBezTo>
                  <a:pt x="6524117" y="88684"/>
                  <a:pt x="6521958" y="93878"/>
                  <a:pt x="6517767" y="97739"/>
                </a:cubicBezTo>
                <a:cubicBezTo>
                  <a:pt x="6513449" y="101600"/>
                  <a:pt x="6507480" y="104229"/>
                  <a:pt x="6499987" y="105613"/>
                </a:cubicBezTo>
                <a:lnTo>
                  <a:pt x="6499987" y="107099"/>
                </a:lnTo>
                <a:cubicBezTo>
                  <a:pt x="6503797" y="107569"/>
                  <a:pt x="6507480" y="108305"/>
                  <a:pt x="6511036" y="109334"/>
                </a:cubicBezTo>
                <a:cubicBezTo>
                  <a:pt x="6514592" y="110350"/>
                  <a:pt x="6517767" y="111760"/>
                  <a:pt x="6520434" y="113538"/>
                </a:cubicBezTo>
                <a:cubicBezTo>
                  <a:pt x="6523228" y="115443"/>
                  <a:pt x="6525387" y="117818"/>
                  <a:pt x="6527038" y="120662"/>
                </a:cubicBezTo>
                <a:cubicBezTo>
                  <a:pt x="6528562" y="123495"/>
                  <a:pt x="6529450" y="126924"/>
                  <a:pt x="6529450" y="130949"/>
                </a:cubicBezTo>
                <a:cubicBezTo>
                  <a:pt x="6529450" y="135903"/>
                  <a:pt x="6528181" y="140144"/>
                  <a:pt x="6525895" y="143675"/>
                </a:cubicBezTo>
                <a:cubicBezTo>
                  <a:pt x="6523609" y="147205"/>
                  <a:pt x="6520434" y="150050"/>
                  <a:pt x="6516370" y="152235"/>
                </a:cubicBezTo>
                <a:cubicBezTo>
                  <a:pt x="6511925" y="154546"/>
                  <a:pt x="6507099" y="156172"/>
                  <a:pt x="6501892" y="157137"/>
                </a:cubicBezTo>
                <a:cubicBezTo>
                  <a:pt x="6496812" y="158089"/>
                  <a:pt x="6490588" y="158572"/>
                  <a:pt x="6483604" y="158572"/>
                </a:cubicBezTo>
                <a:cubicBezTo>
                  <a:pt x="6466839" y="158572"/>
                  <a:pt x="6454013" y="158470"/>
                  <a:pt x="6444869" y="158267"/>
                </a:cubicBezTo>
                <a:cubicBezTo>
                  <a:pt x="6435725" y="158077"/>
                  <a:pt x="6426454" y="157975"/>
                  <a:pt x="6417056" y="157975"/>
                </a:cubicBezTo>
                <a:lnTo>
                  <a:pt x="6417056" y="150749"/>
                </a:lnTo>
                <a:cubicBezTo>
                  <a:pt x="6418707" y="150622"/>
                  <a:pt x="6420358" y="150431"/>
                  <a:pt x="6422009" y="150203"/>
                </a:cubicBezTo>
                <a:cubicBezTo>
                  <a:pt x="6423787" y="149974"/>
                  <a:pt x="6425184" y="149657"/>
                  <a:pt x="6426326" y="149263"/>
                </a:cubicBezTo>
                <a:cubicBezTo>
                  <a:pt x="6428486" y="148539"/>
                  <a:pt x="6429883" y="147421"/>
                  <a:pt x="6430772" y="145897"/>
                </a:cubicBezTo>
                <a:cubicBezTo>
                  <a:pt x="6431534" y="144386"/>
                  <a:pt x="6431914" y="142405"/>
                  <a:pt x="6431914" y="139967"/>
                </a:cubicBezTo>
                <a:lnTo>
                  <a:pt x="6431914" y="77800"/>
                </a:lnTo>
                <a:cubicBezTo>
                  <a:pt x="6431914" y="75489"/>
                  <a:pt x="6431534" y="73520"/>
                  <a:pt x="6430645" y="71907"/>
                </a:cubicBezTo>
                <a:cubicBezTo>
                  <a:pt x="6429883" y="70294"/>
                  <a:pt x="6428359" y="69151"/>
                  <a:pt x="6426326" y="68491"/>
                </a:cubicBezTo>
                <a:cubicBezTo>
                  <a:pt x="6424675" y="67958"/>
                  <a:pt x="6423025" y="67615"/>
                  <a:pt x="6421628" y="67450"/>
                </a:cubicBezTo>
                <a:cubicBezTo>
                  <a:pt x="6420104" y="67284"/>
                  <a:pt x="6418707" y="67132"/>
                  <a:pt x="6417056" y="67005"/>
                </a:cubicBezTo>
                <a:lnTo>
                  <a:pt x="6417056" y="59779"/>
                </a:lnTo>
                <a:cubicBezTo>
                  <a:pt x="6430899" y="59779"/>
                  <a:pt x="6442837" y="59703"/>
                  <a:pt x="6452870" y="59537"/>
                </a:cubicBezTo>
                <a:cubicBezTo>
                  <a:pt x="6463030" y="59372"/>
                  <a:pt x="6472936" y="59283"/>
                  <a:pt x="6482588" y="59283"/>
                </a:cubicBezTo>
                <a:close/>
                <a:moveTo>
                  <a:pt x="755777" y="59283"/>
                </a:moveTo>
                <a:cubicBezTo>
                  <a:pt x="761364" y="59283"/>
                  <a:pt x="766572" y="59664"/>
                  <a:pt x="771652" y="60426"/>
                </a:cubicBezTo>
                <a:cubicBezTo>
                  <a:pt x="776732" y="61188"/>
                  <a:pt x="781050" y="62420"/>
                  <a:pt x="784860" y="64135"/>
                </a:cubicBezTo>
                <a:cubicBezTo>
                  <a:pt x="788670" y="65849"/>
                  <a:pt x="791591" y="68199"/>
                  <a:pt x="793877" y="71158"/>
                </a:cubicBezTo>
                <a:cubicBezTo>
                  <a:pt x="796163" y="74130"/>
                  <a:pt x="797306" y="77800"/>
                  <a:pt x="797306" y="82143"/>
                </a:cubicBezTo>
                <a:cubicBezTo>
                  <a:pt x="797306" y="88684"/>
                  <a:pt x="795147" y="93878"/>
                  <a:pt x="790956" y="97739"/>
                </a:cubicBezTo>
                <a:cubicBezTo>
                  <a:pt x="786638" y="101600"/>
                  <a:pt x="780669" y="104229"/>
                  <a:pt x="773176" y="105613"/>
                </a:cubicBezTo>
                <a:lnTo>
                  <a:pt x="773176" y="107099"/>
                </a:lnTo>
                <a:cubicBezTo>
                  <a:pt x="776986" y="107569"/>
                  <a:pt x="780669" y="108305"/>
                  <a:pt x="784225" y="109334"/>
                </a:cubicBezTo>
                <a:cubicBezTo>
                  <a:pt x="787781" y="110350"/>
                  <a:pt x="790956" y="111760"/>
                  <a:pt x="793623" y="113538"/>
                </a:cubicBezTo>
                <a:cubicBezTo>
                  <a:pt x="796417" y="115443"/>
                  <a:pt x="798576" y="117818"/>
                  <a:pt x="800227" y="120662"/>
                </a:cubicBezTo>
                <a:cubicBezTo>
                  <a:pt x="801751" y="123495"/>
                  <a:pt x="802639" y="126924"/>
                  <a:pt x="802639" y="130949"/>
                </a:cubicBezTo>
                <a:cubicBezTo>
                  <a:pt x="802639" y="135903"/>
                  <a:pt x="801370" y="140144"/>
                  <a:pt x="799083" y="143675"/>
                </a:cubicBezTo>
                <a:cubicBezTo>
                  <a:pt x="796798" y="147205"/>
                  <a:pt x="793623" y="150050"/>
                  <a:pt x="789558" y="152235"/>
                </a:cubicBezTo>
                <a:cubicBezTo>
                  <a:pt x="785114" y="154546"/>
                  <a:pt x="780288" y="156172"/>
                  <a:pt x="775081" y="157137"/>
                </a:cubicBezTo>
                <a:cubicBezTo>
                  <a:pt x="770001" y="158089"/>
                  <a:pt x="763778" y="158572"/>
                  <a:pt x="756792" y="158572"/>
                </a:cubicBezTo>
                <a:cubicBezTo>
                  <a:pt x="740029" y="158572"/>
                  <a:pt x="727202" y="158470"/>
                  <a:pt x="718058" y="158267"/>
                </a:cubicBezTo>
                <a:cubicBezTo>
                  <a:pt x="708914" y="158077"/>
                  <a:pt x="699642" y="157975"/>
                  <a:pt x="690245" y="157975"/>
                </a:cubicBezTo>
                <a:lnTo>
                  <a:pt x="690245" y="150749"/>
                </a:lnTo>
                <a:cubicBezTo>
                  <a:pt x="691896" y="150622"/>
                  <a:pt x="693547" y="150431"/>
                  <a:pt x="695198" y="150203"/>
                </a:cubicBezTo>
                <a:cubicBezTo>
                  <a:pt x="696976" y="149974"/>
                  <a:pt x="698373" y="149657"/>
                  <a:pt x="699516" y="149263"/>
                </a:cubicBezTo>
                <a:cubicBezTo>
                  <a:pt x="701675" y="148539"/>
                  <a:pt x="703072" y="147421"/>
                  <a:pt x="703961" y="145897"/>
                </a:cubicBezTo>
                <a:cubicBezTo>
                  <a:pt x="704723" y="144386"/>
                  <a:pt x="705104" y="142405"/>
                  <a:pt x="705104" y="139967"/>
                </a:cubicBezTo>
                <a:lnTo>
                  <a:pt x="705104" y="77800"/>
                </a:lnTo>
                <a:cubicBezTo>
                  <a:pt x="705104" y="75489"/>
                  <a:pt x="704723" y="73520"/>
                  <a:pt x="703833" y="71907"/>
                </a:cubicBezTo>
                <a:cubicBezTo>
                  <a:pt x="703072" y="70294"/>
                  <a:pt x="701548" y="69151"/>
                  <a:pt x="699516" y="68491"/>
                </a:cubicBezTo>
                <a:cubicBezTo>
                  <a:pt x="697864" y="67958"/>
                  <a:pt x="696214" y="67615"/>
                  <a:pt x="694817" y="67450"/>
                </a:cubicBezTo>
                <a:cubicBezTo>
                  <a:pt x="693292" y="67284"/>
                  <a:pt x="691896" y="67132"/>
                  <a:pt x="690245" y="67005"/>
                </a:cubicBezTo>
                <a:lnTo>
                  <a:pt x="690245" y="59779"/>
                </a:lnTo>
                <a:cubicBezTo>
                  <a:pt x="704088" y="59779"/>
                  <a:pt x="716026" y="59703"/>
                  <a:pt x="726058" y="59537"/>
                </a:cubicBezTo>
                <a:cubicBezTo>
                  <a:pt x="736219" y="59372"/>
                  <a:pt x="746125" y="59283"/>
                  <a:pt x="755777" y="59283"/>
                </a:cubicBezTo>
                <a:close/>
                <a:moveTo>
                  <a:pt x="5779897" y="57112"/>
                </a:moveTo>
                <a:cubicBezTo>
                  <a:pt x="5793613" y="57112"/>
                  <a:pt x="5804281" y="61938"/>
                  <a:pt x="5812282" y="71602"/>
                </a:cubicBezTo>
                <a:cubicBezTo>
                  <a:pt x="5820156" y="81280"/>
                  <a:pt x="5824093" y="93992"/>
                  <a:pt x="5824093" y="109779"/>
                </a:cubicBezTo>
                <a:cubicBezTo>
                  <a:pt x="5824093" y="123698"/>
                  <a:pt x="5819521" y="135636"/>
                  <a:pt x="5810123" y="145605"/>
                </a:cubicBezTo>
                <a:cubicBezTo>
                  <a:pt x="5800851" y="155562"/>
                  <a:pt x="5789168" y="160540"/>
                  <a:pt x="5774944" y="160540"/>
                </a:cubicBezTo>
                <a:cubicBezTo>
                  <a:pt x="5768594" y="160540"/>
                  <a:pt x="5763387" y="159905"/>
                  <a:pt x="5759450" y="158610"/>
                </a:cubicBezTo>
                <a:cubicBezTo>
                  <a:pt x="5755513" y="157327"/>
                  <a:pt x="5752211" y="155765"/>
                  <a:pt x="5749671" y="153911"/>
                </a:cubicBezTo>
                <a:lnTo>
                  <a:pt x="5748909" y="153911"/>
                </a:lnTo>
                <a:lnTo>
                  <a:pt x="5748909" y="181737"/>
                </a:lnTo>
                <a:cubicBezTo>
                  <a:pt x="5748909" y="184048"/>
                  <a:pt x="5749417" y="186055"/>
                  <a:pt x="5750433" y="187782"/>
                </a:cubicBezTo>
                <a:cubicBezTo>
                  <a:pt x="5751449" y="189496"/>
                  <a:pt x="5752846" y="190741"/>
                  <a:pt x="5754750" y="191541"/>
                </a:cubicBezTo>
                <a:cubicBezTo>
                  <a:pt x="5756529" y="192265"/>
                  <a:pt x="5759069" y="192925"/>
                  <a:pt x="5762244" y="193522"/>
                </a:cubicBezTo>
                <a:cubicBezTo>
                  <a:pt x="5765546" y="194107"/>
                  <a:pt x="5768339" y="194475"/>
                  <a:pt x="5770499" y="194602"/>
                </a:cubicBezTo>
                <a:lnTo>
                  <a:pt x="5770499" y="201930"/>
                </a:lnTo>
                <a:lnTo>
                  <a:pt x="5698871" y="201930"/>
                </a:lnTo>
                <a:lnTo>
                  <a:pt x="5698871" y="194602"/>
                </a:lnTo>
                <a:cubicBezTo>
                  <a:pt x="5700522" y="194475"/>
                  <a:pt x="5702681" y="194221"/>
                  <a:pt x="5705094" y="193865"/>
                </a:cubicBezTo>
                <a:cubicBezTo>
                  <a:pt x="5707634" y="193497"/>
                  <a:pt x="5709538" y="193116"/>
                  <a:pt x="5710809" y="192722"/>
                </a:cubicBezTo>
                <a:cubicBezTo>
                  <a:pt x="5712841" y="191998"/>
                  <a:pt x="5714364" y="190767"/>
                  <a:pt x="5715126" y="189014"/>
                </a:cubicBezTo>
                <a:cubicBezTo>
                  <a:pt x="5715888" y="187261"/>
                  <a:pt x="5716270" y="185267"/>
                  <a:pt x="5716270" y="183019"/>
                </a:cubicBezTo>
                <a:lnTo>
                  <a:pt x="5716270" y="81750"/>
                </a:lnTo>
                <a:cubicBezTo>
                  <a:pt x="5716016" y="79578"/>
                  <a:pt x="5715508" y="77660"/>
                  <a:pt x="5714746" y="76009"/>
                </a:cubicBezTo>
                <a:cubicBezTo>
                  <a:pt x="5713857" y="74358"/>
                  <a:pt x="5712587" y="72911"/>
                  <a:pt x="5710809" y="71653"/>
                </a:cubicBezTo>
                <a:cubicBezTo>
                  <a:pt x="5709412" y="70802"/>
                  <a:pt x="5707761" y="70091"/>
                  <a:pt x="5705601" y="69532"/>
                </a:cubicBezTo>
                <a:cubicBezTo>
                  <a:pt x="5703316" y="68973"/>
                  <a:pt x="5701157" y="68592"/>
                  <a:pt x="5699125" y="68389"/>
                </a:cubicBezTo>
                <a:lnTo>
                  <a:pt x="5699125" y="61163"/>
                </a:lnTo>
                <a:lnTo>
                  <a:pt x="5747385" y="58598"/>
                </a:lnTo>
                <a:lnTo>
                  <a:pt x="5748909" y="59880"/>
                </a:lnTo>
                <a:lnTo>
                  <a:pt x="5748909" y="70866"/>
                </a:lnTo>
                <a:lnTo>
                  <a:pt x="5749671" y="71069"/>
                </a:lnTo>
                <a:cubicBezTo>
                  <a:pt x="5753988" y="66637"/>
                  <a:pt x="5758814" y="63208"/>
                  <a:pt x="5764149" y="60769"/>
                </a:cubicBezTo>
                <a:cubicBezTo>
                  <a:pt x="5769483" y="58331"/>
                  <a:pt x="5774689" y="57112"/>
                  <a:pt x="5779897" y="57112"/>
                </a:cubicBezTo>
                <a:close/>
                <a:moveTo>
                  <a:pt x="3920871" y="57112"/>
                </a:moveTo>
                <a:cubicBezTo>
                  <a:pt x="3924427" y="57112"/>
                  <a:pt x="3927348" y="57620"/>
                  <a:pt x="3929761" y="58648"/>
                </a:cubicBezTo>
                <a:cubicBezTo>
                  <a:pt x="3932174" y="59664"/>
                  <a:pt x="3934079" y="60934"/>
                  <a:pt x="3935476" y="62458"/>
                </a:cubicBezTo>
                <a:cubicBezTo>
                  <a:pt x="3937000" y="64033"/>
                  <a:pt x="3938016" y="65773"/>
                  <a:pt x="3938651" y="67653"/>
                </a:cubicBezTo>
                <a:cubicBezTo>
                  <a:pt x="3939286" y="69532"/>
                  <a:pt x="3939540" y="71463"/>
                  <a:pt x="3939540" y="73444"/>
                </a:cubicBezTo>
                <a:cubicBezTo>
                  <a:pt x="3939540" y="78714"/>
                  <a:pt x="3938143" y="82715"/>
                  <a:pt x="3935349" y="85420"/>
                </a:cubicBezTo>
                <a:cubicBezTo>
                  <a:pt x="3932428" y="88125"/>
                  <a:pt x="3928999" y="89471"/>
                  <a:pt x="3925062" y="89471"/>
                </a:cubicBezTo>
                <a:cubicBezTo>
                  <a:pt x="3921633" y="89471"/>
                  <a:pt x="3918458" y="88417"/>
                  <a:pt x="3915283" y="86309"/>
                </a:cubicBezTo>
                <a:cubicBezTo>
                  <a:pt x="3912108" y="84188"/>
                  <a:pt x="3909441" y="81813"/>
                  <a:pt x="3907282" y="79184"/>
                </a:cubicBezTo>
                <a:cubicBezTo>
                  <a:pt x="3905758" y="80099"/>
                  <a:pt x="3904488" y="81572"/>
                  <a:pt x="3903599" y="83578"/>
                </a:cubicBezTo>
                <a:cubicBezTo>
                  <a:pt x="3902710" y="85598"/>
                  <a:pt x="3901821" y="87757"/>
                  <a:pt x="3900932" y="90068"/>
                </a:cubicBezTo>
                <a:cubicBezTo>
                  <a:pt x="3900043" y="92507"/>
                  <a:pt x="3899154" y="94869"/>
                  <a:pt x="3898138" y="97142"/>
                </a:cubicBezTo>
                <a:cubicBezTo>
                  <a:pt x="3897249" y="99415"/>
                  <a:pt x="3895852" y="101447"/>
                  <a:pt x="3893947" y="103225"/>
                </a:cubicBezTo>
                <a:cubicBezTo>
                  <a:pt x="3900805" y="104483"/>
                  <a:pt x="3906520" y="107251"/>
                  <a:pt x="3911219" y="111506"/>
                </a:cubicBezTo>
                <a:cubicBezTo>
                  <a:pt x="3915918" y="115760"/>
                  <a:pt x="3919474" y="120789"/>
                  <a:pt x="3922014" y="126593"/>
                </a:cubicBezTo>
                <a:cubicBezTo>
                  <a:pt x="3923157" y="129235"/>
                  <a:pt x="3924300" y="131978"/>
                  <a:pt x="3925443" y="134810"/>
                </a:cubicBezTo>
                <a:cubicBezTo>
                  <a:pt x="3926713" y="137655"/>
                  <a:pt x="3927729" y="140055"/>
                  <a:pt x="3928618" y="142037"/>
                </a:cubicBezTo>
                <a:cubicBezTo>
                  <a:pt x="3929888" y="144805"/>
                  <a:pt x="3931285" y="146710"/>
                  <a:pt x="3933063" y="147726"/>
                </a:cubicBezTo>
                <a:cubicBezTo>
                  <a:pt x="3934714" y="148755"/>
                  <a:pt x="3936111" y="149326"/>
                  <a:pt x="3937127" y="149466"/>
                </a:cubicBezTo>
                <a:cubicBezTo>
                  <a:pt x="3938016" y="149657"/>
                  <a:pt x="3939286" y="149911"/>
                  <a:pt x="3940937" y="150203"/>
                </a:cubicBezTo>
                <a:cubicBezTo>
                  <a:pt x="3942588" y="150495"/>
                  <a:pt x="3943858" y="150685"/>
                  <a:pt x="3944620" y="150749"/>
                </a:cubicBezTo>
                <a:lnTo>
                  <a:pt x="3944620" y="157975"/>
                </a:lnTo>
                <a:lnTo>
                  <a:pt x="3898773" y="157975"/>
                </a:lnTo>
                <a:cubicBezTo>
                  <a:pt x="3897503" y="152298"/>
                  <a:pt x="3896487" y="147485"/>
                  <a:pt x="3895471" y="143522"/>
                </a:cubicBezTo>
                <a:cubicBezTo>
                  <a:pt x="3894582" y="139560"/>
                  <a:pt x="3893312" y="135204"/>
                  <a:pt x="3891661" y="130454"/>
                </a:cubicBezTo>
                <a:cubicBezTo>
                  <a:pt x="3889629" y="124523"/>
                  <a:pt x="3887089" y="120078"/>
                  <a:pt x="3884041" y="117145"/>
                </a:cubicBezTo>
                <a:cubicBezTo>
                  <a:pt x="3880866" y="114211"/>
                  <a:pt x="3875913" y="112674"/>
                  <a:pt x="3869182" y="112547"/>
                </a:cubicBezTo>
                <a:lnTo>
                  <a:pt x="3869182" y="139065"/>
                </a:lnTo>
                <a:cubicBezTo>
                  <a:pt x="3869182" y="141376"/>
                  <a:pt x="3869436" y="143294"/>
                  <a:pt x="3870071" y="144805"/>
                </a:cubicBezTo>
                <a:cubicBezTo>
                  <a:pt x="3870833" y="146329"/>
                  <a:pt x="3871849" y="147510"/>
                  <a:pt x="3873373" y="148374"/>
                </a:cubicBezTo>
                <a:cubicBezTo>
                  <a:pt x="3874389" y="148971"/>
                  <a:pt x="3875786" y="149466"/>
                  <a:pt x="3877310" y="149860"/>
                </a:cubicBezTo>
                <a:cubicBezTo>
                  <a:pt x="3878834" y="150253"/>
                  <a:pt x="3880358" y="150546"/>
                  <a:pt x="3882009" y="150749"/>
                </a:cubicBezTo>
                <a:lnTo>
                  <a:pt x="3882009" y="157975"/>
                </a:lnTo>
                <a:lnTo>
                  <a:pt x="3821811" y="157975"/>
                </a:lnTo>
                <a:lnTo>
                  <a:pt x="3821811" y="150749"/>
                </a:lnTo>
                <a:cubicBezTo>
                  <a:pt x="3823462" y="150622"/>
                  <a:pt x="3825113" y="150431"/>
                  <a:pt x="3826764" y="150203"/>
                </a:cubicBezTo>
                <a:cubicBezTo>
                  <a:pt x="3828542" y="149974"/>
                  <a:pt x="3829939" y="149657"/>
                  <a:pt x="3831082" y="149263"/>
                </a:cubicBezTo>
                <a:cubicBezTo>
                  <a:pt x="3833241" y="148539"/>
                  <a:pt x="3834638" y="147421"/>
                  <a:pt x="3835527" y="145897"/>
                </a:cubicBezTo>
                <a:cubicBezTo>
                  <a:pt x="3836289" y="144386"/>
                  <a:pt x="3836670" y="142405"/>
                  <a:pt x="3836670" y="139967"/>
                </a:cubicBezTo>
                <a:lnTo>
                  <a:pt x="3836670" y="77800"/>
                </a:lnTo>
                <a:cubicBezTo>
                  <a:pt x="3836670" y="75489"/>
                  <a:pt x="3836289" y="73520"/>
                  <a:pt x="3835400" y="71907"/>
                </a:cubicBezTo>
                <a:cubicBezTo>
                  <a:pt x="3834638" y="70294"/>
                  <a:pt x="3833114" y="69151"/>
                  <a:pt x="3831082" y="68491"/>
                </a:cubicBezTo>
                <a:cubicBezTo>
                  <a:pt x="3829431" y="67958"/>
                  <a:pt x="3827780" y="67615"/>
                  <a:pt x="3826383" y="67450"/>
                </a:cubicBezTo>
                <a:cubicBezTo>
                  <a:pt x="3824859" y="67284"/>
                  <a:pt x="3823462" y="67132"/>
                  <a:pt x="3821811" y="67005"/>
                </a:cubicBezTo>
                <a:lnTo>
                  <a:pt x="3821811" y="59779"/>
                </a:lnTo>
                <a:lnTo>
                  <a:pt x="3882009" y="59779"/>
                </a:lnTo>
                <a:lnTo>
                  <a:pt x="3882009" y="67005"/>
                </a:lnTo>
                <a:cubicBezTo>
                  <a:pt x="3880358" y="67208"/>
                  <a:pt x="3878961" y="67450"/>
                  <a:pt x="3877564" y="67754"/>
                </a:cubicBezTo>
                <a:cubicBezTo>
                  <a:pt x="3876294" y="68046"/>
                  <a:pt x="3874770" y="68592"/>
                  <a:pt x="3873373" y="69380"/>
                </a:cubicBezTo>
                <a:cubicBezTo>
                  <a:pt x="3871849" y="70244"/>
                  <a:pt x="3870706" y="71463"/>
                  <a:pt x="3870071" y="73037"/>
                </a:cubicBezTo>
                <a:cubicBezTo>
                  <a:pt x="3869436" y="74625"/>
                  <a:pt x="3869182" y="76505"/>
                  <a:pt x="3869182" y="78689"/>
                </a:cubicBezTo>
                <a:lnTo>
                  <a:pt x="3869182" y="104610"/>
                </a:lnTo>
                <a:lnTo>
                  <a:pt x="3873627" y="104610"/>
                </a:lnTo>
                <a:cubicBezTo>
                  <a:pt x="3876929" y="104610"/>
                  <a:pt x="3879596" y="104241"/>
                  <a:pt x="3881628" y="103479"/>
                </a:cubicBezTo>
                <a:cubicBezTo>
                  <a:pt x="3883660" y="102717"/>
                  <a:pt x="3885311" y="101447"/>
                  <a:pt x="3886454" y="99669"/>
                </a:cubicBezTo>
                <a:cubicBezTo>
                  <a:pt x="3888359" y="96698"/>
                  <a:pt x="3889756" y="93764"/>
                  <a:pt x="3890772" y="90856"/>
                </a:cubicBezTo>
                <a:cubicBezTo>
                  <a:pt x="3891788" y="87960"/>
                  <a:pt x="3892677" y="85115"/>
                  <a:pt x="3893439" y="82347"/>
                </a:cubicBezTo>
                <a:cubicBezTo>
                  <a:pt x="3894201" y="79438"/>
                  <a:pt x="3895217" y="76568"/>
                  <a:pt x="3896487" y="73736"/>
                </a:cubicBezTo>
                <a:cubicBezTo>
                  <a:pt x="3897757" y="70904"/>
                  <a:pt x="3899535" y="68097"/>
                  <a:pt x="3901821" y="65329"/>
                </a:cubicBezTo>
                <a:cubicBezTo>
                  <a:pt x="3904107" y="62547"/>
                  <a:pt x="3906901" y="60490"/>
                  <a:pt x="3909949" y="59144"/>
                </a:cubicBezTo>
                <a:cubicBezTo>
                  <a:pt x="3913124" y="57785"/>
                  <a:pt x="3916680" y="57112"/>
                  <a:pt x="3920871" y="57112"/>
                </a:cubicBezTo>
                <a:close/>
                <a:moveTo>
                  <a:pt x="3649345" y="57112"/>
                </a:moveTo>
                <a:cubicBezTo>
                  <a:pt x="3663061" y="57112"/>
                  <a:pt x="3673729" y="61938"/>
                  <a:pt x="3681730" y="71602"/>
                </a:cubicBezTo>
                <a:cubicBezTo>
                  <a:pt x="3689604" y="81280"/>
                  <a:pt x="3693541" y="93992"/>
                  <a:pt x="3693541" y="109779"/>
                </a:cubicBezTo>
                <a:cubicBezTo>
                  <a:pt x="3693541" y="123698"/>
                  <a:pt x="3688969" y="135636"/>
                  <a:pt x="3679571" y="145605"/>
                </a:cubicBezTo>
                <a:cubicBezTo>
                  <a:pt x="3670300" y="155562"/>
                  <a:pt x="3658616" y="160540"/>
                  <a:pt x="3644392" y="160540"/>
                </a:cubicBezTo>
                <a:cubicBezTo>
                  <a:pt x="3638042" y="160540"/>
                  <a:pt x="3632835" y="159905"/>
                  <a:pt x="3628898" y="158610"/>
                </a:cubicBezTo>
                <a:cubicBezTo>
                  <a:pt x="3624961" y="157327"/>
                  <a:pt x="3621659" y="155765"/>
                  <a:pt x="3619119" y="153911"/>
                </a:cubicBezTo>
                <a:lnTo>
                  <a:pt x="3618357" y="153911"/>
                </a:lnTo>
                <a:lnTo>
                  <a:pt x="3618357" y="181737"/>
                </a:lnTo>
                <a:cubicBezTo>
                  <a:pt x="3618357" y="184048"/>
                  <a:pt x="3618865" y="186055"/>
                  <a:pt x="3619881" y="187782"/>
                </a:cubicBezTo>
                <a:cubicBezTo>
                  <a:pt x="3620897" y="189496"/>
                  <a:pt x="3622294" y="190741"/>
                  <a:pt x="3624199" y="191541"/>
                </a:cubicBezTo>
                <a:cubicBezTo>
                  <a:pt x="3625977" y="192265"/>
                  <a:pt x="3628517" y="192925"/>
                  <a:pt x="3631692" y="193522"/>
                </a:cubicBezTo>
                <a:cubicBezTo>
                  <a:pt x="3634994" y="194107"/>
                  <a:pt x="3637788" y="194475"/>
                  <a:pt x="3639947" y="194602"/>
                </a:cubicBezTo>
                <a:lnTo>
                  <a:pt x="3639947" y="201930"/>
                </a:lnTo>
                <a:lnTo>
                  <a:pt x="3568319" y="201930"/>
                </a:lnTo>
                <a:lnTo>
                  <a:pt x="3568319" y="194602"/>
                </a:lnTo>
                <a:cubicBezTo>
                  <a:pt x="3569970" y="194475"/>
                  <a:pt x="3572129" y="194221"/>
                  <a:pt x="3574542" y="193865"/>
                </a:cubicBezTo>
                <a:cubicBezTo>
                  <a:pt x="3577082" y="193497"/>
                  <a:pt x="3578987" y="193116"/>
                  <a:pt x="3580257" y="192722"/>
                </a:cubicBezTo>
                <a:cubicBezTo>
                  <a:pt x="3582289" y="191998"/>
                  <a:pt x="3583813" y="190767"/>
                  <a:pt x="3584575" y="189014"/>
                </a:cubicBezTo>
                <a:cubicBezTo>
                  <a:pt x="3585337" y="187261"/>
                  <a:pt x="3585718" y="185267"/>
                  <a:pt x="3585718" y="183019"/>
                </a:cubicBezTo>
                <a:lnTo>
                  <a:pt x="3585718" y="81750"/>
                </a:lnTo>
                <a:cubicBezTo>
                  <a:pt x="3585464" y="79578"/>
                  <a:pt x="3584956" y="77660"/>
                  <a:pt x="3584194" y="76009"/>
                </a:cubicBezTo>
                <a:cubicBezTo>
                  <a:pt x="3583305" y="74358"/>
                  <a:pt x="3582035" y="72911"/>
                  <a:pt x="3580257" y="71653"/>
                </a:cubicBezTo>
                <a:cubicBezTo>
                  <a:pt x="3578860" y="70802"/>
                  <a:pt x="3577209" y="70091"/>
                  <a:pt x="3575050" y="69532"/>
                </a:cubicBezTo>
                <a:cubicBezTo>
                  <a:pt x="3572764" y="68973"/>
                  <a:pt x="3570605" y="68592"/>
                  <a:pt x="3568573" y="68389"/>
                </a:cubicBezTo>
                <a:lnTo>
                  <a:pt x="3568573" y="61163"/>
                </a:lnTo>
                <a:lnTo>
                  <a:pt x="3616833" y="58598"/>
                </a:lnTo>
                <a:lnTo>
                  <a:pt x="3618357" y="59880"/>
                </a:lnTo>
                <a:lnTo>
                  <a:pt x="3618357" y="70866"/>
                </a:lnTo>
                <a:lnTo>
                  <a:pt x="3619119" y="71069"/>
                </a:lnTo>
                <a:cubicBezTo>
                  <a:pt x="3623437" y="66637"/>
                  <a:pt x="3628263" y="63208"/>
                  <a:pt x="3633597" y="60769"/>
                </a:cubicBezTo>
                <a:cubicBezTo>
                  <a:pt x="3638931" y="58331"/>
                  <a:pt x="3644138" y="57112"/>
                  <a:pt x="3649345" y="57112"/>
                </a:cubicBezTo>
                <a:close/>
                <a:moveTo>
                  <a:pt x="3224530" y="57112"/>
                </a:moveTo>
                <a:cubicBezTo>
                  <a:pt x="3228085" y="57112"/>
                  <a:pt x="3231007" y="57620"/>
                  <a:pt x="3233420" y="58648"/>
                </a:cubicBezTo>
                <a:cubicBezTo>
                  <a:pt x="3235833" y="59664"/>
                  <a:pt x="3237738" y="60934"/>
                  <a:pt x="3239135" y="62458"/>
                </a:cubicBezTo>
                <a:cubicBezTo>
                  <a:pt x="3240659" y="64033"/>
                  <a:pt x="3241675" y="65773"/>
                  <a:pt x="3242310" y="67653"/>
                </a:cubicBezTo>
                <a:cubicBezTo>
                  <a:pt x="3242945" y="69532"/>
                  <a:pt x="3243199" y="71463"/>
                  <a:pt x="3243199" y="73444"/>
                </a:cubicBezTo>
                <a:cubicBezTo>
                  <a:pt x="3243199" y="78714"/>
                  <a:pt x="3241802" y="82715"/>
                  <a:pt x="3239008" y="85420"/>
                </a:cubicBezTo>
                <a:cubicBezTo>
                  <a:pt x="3236087" y="88125"/>
                  <a:pt x="3232658" y="89471"/>
                  <a:pt x="3228721" y="89471"/>
                </a:cubicBezTo>
                <a:cubicBezTo>
                  <a:pt x="3225291" y="89471"/>
                  <a:pt x="3222116" y="88417"/>
                  <a:pt x="3218941" y="86309"/>
                </a:cubicBezTo>
                <a:cubicBezTo>
                  <a:pt x="3215766" y="84188"/>
                  <a:pt x="3213100" y="81813"/>
                  <a:pt x="3210941" y="79184"/>
                </a:cubicBezTo>
                <a:cubicBezTo>
                  <a:pt x="3209416" y="80099"/>
                  <a:pt x="3208147" y="81572"/>
                  <a:pt x="3207258" y="83578"/>
                </a:cubicBezTo>
                <a:cubicBezTo>
                  <a:pt x="3206369" y="85598"/>
                  <a:pt x="3205480" y="87757"/>
                  <a:pt x="3204591" y="90068"/>
                </a:cubicBezTo>
                <a:cubicBezTo>
                  <a:pt x="3203702" y="92507"/>
                  <a:pt x="3202813" y="94869"/>
                  <a:pt x="3201797" y="97142"/>
                </a:cubicBezTo>
                <a:cubicBezTo>
                  <a:pt x="3200908" y="99415"/>
                  <a:pt x="3199510" y="101447"/>
                  <a:pt x="3197606" y="103225"/>
                </a:cubicBezTo>
                <a:cubicBezTo>
                  <a:pt x="3204464" y="104483"/>
                  <a:pt x="3210178" y="107251"/>
                  <a:pt x="3214878" y="111506"/>
                </a:cubicBezTo>
                <a:cubicBezTo>
                  <a:pt x="3219577" y="115760"/>
                  <a:pt x="3223133" y="120789"/>
                  <a:pt x="3225672" y="126593"/>
                </a:cubicBezTo>
                <a:cubicBezTo>
                  <a:pt x="3226816" y="129235"/>
                  <a:pt x="3227959" y="131978"/>
                  <a:pt x="3229102" y="134810"/>
                </a:cubicBezTo>
                <a:cubicBezTo>
                  <a:pt x="3230372" y="137655"/>
                  <a:pt x="3231388" y="140055"/>
                  <a:pt x="3232277" y="142037"/>
                </a:cubicBezTo>
                <a:cubicBezTo>
                  <a:pt x="3233547" y="144805"/>
                  <a:pt x="3234944" y="146710"/>
                  <a:pt x="3236722" y="147726"/>
                </a:cubicBezTo>
                <a:cubicBezTo>
                  <a:pt x="3238373" y="148755"/>
                  <a:pt x="3239770" y="149326"/>
                  <a:pt x="3240786" y="149466"/>
                </a:cubicBezTo>
                <a:cubicBezTo>
                  <a:pt x="3241675" y="149657"/>
                  <a:pt x="3242945" y="149911"/>
                  <a:pt x="3244596" y="150203"/>
                </a:cubicBezTo>
                <a:cubicBezTo>
                  <a:pt x="3246247" y="150495"/>
                  <a:pt x="3247517" y="150685"/>
                  <a:pt x="3248279" y="150749"/>
                </a:cubicBezTo>
                <a:lnTo>
                  <a:pt x="3248279" y="157975"/>
                </a:lnTo>
                <a:lnTo>
                  <a:pt x="3202432" y="157975"/>
                </a:lnTo>
                <a:cubicBezTo>
                  <a:pt x="3201162" y="152298"/>
                  <a:pt x="3200146" y="147485"/>
                  <a:pt x="3199130" y="143522"/>
                </a:cubicBezTo>
                <a:cubicBezTo>
                  <a:pt x="3198241" y="139560"/>
                  <a:pt x="3196971" y="135204"/>
                  <a:pt x="3195320" y="130454"/>
                </a:cubicBezTo>
                <a:cubicBezTo>
                  <a:pt x="3193288" y="124523"/>
                  <a:pt x="3190747" y="120078"/>
                  <a:pt x="3187700" y="117145"/>
                </a:cubicBezTo>
                <a:cubicBezTo>
                  <a:pt x="3184525" y="114211"/>
                  <a:pt x="3179572" y="112674"/>
                  <a:pt x="3172841" y="112547"/>
                </a:cubicBezTo>
                <a:lnTo>
                  <a:pt x="3172841" y="139065"/>
                </a:lnTo>
                <a:cubicBezTo>
                  <a:pt x="3172841" y="141376"/>
                  <a:pt x="3173095" y="143294"/>
                  <a:pt x="3173730" y="144805"/>
                </a:cubicBezTo>
                <a:cubicBezTo>
                  <a:pt x="3174491" y="146329"/>
                  <a:pt x="3175508" y="147510"/>
                  <a:pt x="3177032" y="148374"/>
                </a:cubicBezTo>
                <a:cubicBezTo>
                  <a:pt x="3178047" y="148971"/>
                  <a:pt x="3179445" y="149466"/>
                  <a:pt x="3180969" y="149860"/>
                </a:cubicBezTo>
                <a:cubicBezTo>
                  <a:pt x="3182493" y="150253"/>
                  <a:pt x="3184016" y="150546"/>
                  <a:pt x="3185668" y="150749"/>
                </a:cubicBezTo>
                <a:lnTo>
                  <a:pt x="3185668" y="157975"/>
                </a:lnTo>
                <a:lnTo>
                  <a:pt x="3125470" y="157975"/>
                </a:lnTo>
                <a:lnTo>
                  <a:pt x="3125470" y="150749"/>
                </a:lnTo>
                <a:cubicBezTo>
                  <a:pt x="3127121" y="150622"/>
                  <a:pt x="3128772" y="150431"/>
                  <a:pt x="3130422" y="150203"/>
                </a:cubicBezTo>
                <a:cubicBezTo>
                  <a:pt x="3132201" y="149974"/>
                  <a:pt x="3133597" y="149657"/>
                  <a:pt x="3134741" y="149263"/>
                </a:cubicBezTo>
                <a:cubicBezTo>
                  <a:pt x="3136900" y="148539"/>
                  <a:pt x="3138297" y="147421"/>
                  <a:pt x="3139185" y="145897"/>
                </a:cubicBezTo>
                <a:cubicBezTo>
                  <a:pt x="3139947" y="144386"/>
                  <a:pt x="3140328" y="142405"/>
                  <a:pt x="3140328" y="139967"/>
                </a:cubicBezTo>
                <a:lnTo>
                  <a:pt x="3140328" y="77800"/>
                </a:lnTo>
                <a:cubicBezTo>
                  <a:pt x="3140328" y="75489"/>
                  <a:pt x="3139947" y="73520"/>
                  <a:pt x="3139059" y="71907"/>
                </a:cubicBezTo>
                <a:cubicBezTo>
                  <a:pt x="3138297" y="70294"/>
                  <a:pt x="3136772" y="69151"/>
                  <a:pt x="3134741" y="68491"/>
                </a:cubicBezTo>
                <a:cubicBezTo>
                  <a:pt x="3133090" y="67958"/>
                  <a:pt x="3131439" y="67615"/>
                  <a:pt x="3130041" y="67450"/>
                </a:cubicBezTo>
                <a:cubicBezTo>
                  <a:pt x="3128518" y="67284"/>
                  <a:pt x="3127121" y="67132"/>
                  <a:pt x="3125470" y="67005"/>
                </a:cubicBezTo>
                <a:lnTo>
                  <a:pt x="3125470" y="59779"/>
                </a:lnTo>
                <a:lnTo>
                  <a:pt x="3185668" y="59779"/>
                </a:lnTo>
                <a:lnTo>
                  <a:pt x="3185668" y="67005"/>
                </a:lnTo>
                <a:cubicBezTo>
                  <a:pt x="3184016" y="67208"/>
                  <a:pt x="3182620" y="67450"/>
                  <a:pt x="3181222" y="67754"/>
                </a:cubicBezTo>
                <a:cubicBezTo>
                  <a:pt x="3179953" y="68046"/>
                  <a:pt x="3178556" y="68592"/>
                  <a:pt x="3177032" y="69380"/>
                </a:cubicBezTo>
                <a:cubicBezTo>
                  <a:pt x="3175508" y="70244"/>
                  <a:pt x="3174365" y="71463"/>
                  <a:pt x="3173730" y="73037"/>
                </a:cubicBezTo>
                <a:cubicBezTo>
                  <a:pt x="3173095" y="74625"/>
                  <a:pt x="3172841" y="76505"/>
                  <a:pt x="3172841" y="78689"/>
                </a:cubicBezTo>
                <a:lnTo>
                  <a:pt x="3172841" y="104610"/>
                </a:lnTo>
                <a:lnTo>
                  <a:pt x="3177285" y="104610"/>
                </a:lnTo>
                <a:cubicBezTo>
                  <a:pt x="3180588" y="104610"/>
                  <a:pt x="3183255" y="104241"/>
                  <a:pt x="3185287" y="103479"/>
                </a:cubicBezTo>
                <a:cubicBezTo>
                  <a:pt x="3187319" y="102717"/>
                  <a:pt x="3188970" y="101447"/>
                  <a:pt x="3190113" y="99669"/>
                </a:cubicBezTo>
                <a:cubicBezTo>
                  <a:pt x="3192018" y="96698"/>
                  <a:pt x="3193415" y="93764"/>
                  <a:pt x="3194431" y="90856"/>
                </a:cubicBezTo>
                <a:cubicBezTo>
                  <a:pt x="3195447" y="87960"/>
                  <a:pt x="3196335" y="85115"/>
                  <a:pt x="3197097" y="82347"/>
                </a:cubicBezTo>
                <a:cubicBezTo>
                  <a:pt x="3197860" y="79438"/>
                  <a:pt x="3198876" y="76568"/>
                  <a:pt x="3200146" y="73736"/>
                </a:cubicBezTo>
                <a:cubicBezTo>
                  <a:pt x="3201416" y="70904"/>
                  <a:pt x="3203194" y="68097"/>
                  <a:pt x="3205480" y="65329"/>
                </a:cubicBezTo>
                <a:cubicBezTo>
                  <a:pt x="3207766" y="62547"/>
                  <a:pt x="3210560" y="60490"/>
                  <a:pt x="3213608" y="59144"/>
                </a:cubicBezTo>
                <a:cubicBezTo>
                  <a:pt x="3216783" y="57785"/>
                  <a:pt x="3220339" y="57112"/>
                  <a:pt x="3224530" y="57112"/>
                </a:cubicBezTo>
                <a:close/>
                <a:moveTo>
                  <a:pt x="1081913" y="57112"/>
                </a:moveTo>
                <a:cubicBezTo>
                  <a:pt x="1086231" y="57112"/>
                  <a:pt x="1089786" y="57797"/>
                  <a:pt x="1092708" y="59182"/>
                </a:cubicBezTo>
                <a:cubicBezTo>
                  <a:pt x="1095502" y="60579"/>
                  <a:pt x="1098169" y="62585"/>
                  <a:pt x="1100582" y="65227"/>
                </a:cubicBezTo>
                <a:cubicBezTo>
                  <a:pt x="1102995" y="67792"/>
                  <a:pt x="1104773" y="70536"/>
                  <a:pt x="1106170" y="73444"/>
                </a:cubicBezTo>
                <a:cubicBezTo>
                  <a:pt x="1107439" y="76339"/>
                  <a:pt x="1108456" y="79349"/>
                  <a:pt x="1109345" y="82448"/>
                </a:cubicBezTo>
                <a:cubicBezTo>
                  <a:pt x="1110107" y="84887"/>
                  <a:pt x="1110996" y="87820"/>
                  <a:pt x="1112139" y="91249"/>
                </a:cubicBezTo>
                <a:cubicBezTo>
                  <a:pt x="1113282" y="94691"/>
                  <a:pt x="1114552" y="97485"/>
                  <a:pt x="1115949" y="99669"/>
                </a:cubicBezTo>
                <a:cubicBezTo>
                  <a:pt x="1117473" y="101841"/>
                  <a:pt x="1119378" y="103213"/>
                  <a:pt x="1121664" y="103771"/>
                </a:cubicBezTo>
                <a:cubicBezTo>
                  <a:pt x="1124077" y="104343"/>
                  <a:pt x="1126236" y="104610"/>
                  <a:pt x="1128014" y="104610"/>
                </a:cubicBezTo>
                <a:lnTo>
                  <a:pt x="1131951" y="104610"/>
                </a:lnTo>
                <a:lnTo>
                  <a:pt x="1131951" y="78689"/>
                </a:lnTo>
                <a:cubicBezTo>
                  <a:pt x="1131951" y="76505"/>
                  <a:pt x="1131570" y="74638"/>
                  <a:pt x="1131061" y="73088"/>
                </a:cubicBezTo>
                <a:cubicBezTo>
                  <a:pt x="1130427" y="71539"/>
                  <a:pt x="1129283" y="70307"/>
                  <a:pt x="1127633" y="69380"/>
                </a:cubicBezTo>
                <a:cubicBezTo>
                  <a:pt x="1126363" y="68656"/>
                  <a:pt x="1124966" y="68123"/>
                  <a:pt x="1123314" y="67792"/>
                </a:cubicBezTo>
                <a:cubicBezTo>
                  <a:pt x="1121664" y="67462"/>
                  <a:pt x="1120267" y="67208"/>
                  <a:pt x="1118997" y="67005"/>
                </a:cubicBezTo>
                <a:lnTo>
                  <a:pt x="1118997" y="59779"/>
                </a:lnTo>
                <a:lnTo>
                  <a:pt x="1176274" y="59779"/>
                </a:lnTo>
                <a:lnTo>
                  <a:pt x="1176274" y="67005"/>
                </a:lnTo>
                <a:cubicBezTo>
                  <a:pt x="1174750" y="67208"/>
                  <a:pt x="1173226" y="67450"/>
                  <a:pt x="1171956" y="67754"/>
                </a:cubicBezTo>
                <a:cubicBezTo>
                  <a:pt x="1170559" y="68046"/>
                  <a:pt x="1169162" y="68592"/>
                  <a:pt x="1167765" y="69380"/>
                </a:cubicBezTo>
                <a:cubicBezTo>
                  <a:pt x="1166114" y="70244"/>
                  <a:pt x="1164971" y="71463"/>
                  <a:pt x="1164463" y="73037"/>
                </a:cubicBezTo>
                <a:cubicBezTo>
                  <a:pt x="1163828" y="74625"/>
                  <a:pt x="1163447" y="76505"/>
                  <a:pt x="1163447" y="78689"/>
                </a:cubicBezTo>
                <a:lnTo>
                  <a:pt x="1163447" y="104610"/>
                </a:lnTo>
                <a:lnTo>
                  <a:pt x="1167257" y="104610"/>
                </a:lnTo>
                <a:cubicBezTo>
                  <a:pt x="1170178" y="104610"/>
                  <a:pt x="1172591" y="104267"/>
                  <a:pt x="1174496" y="103530"/>
                </a:cubicBezTo>
                <a:cubicBezTo>
                  <a:pt x="1176401" y="102806"/>
                  <a:pt x="1178052" y="101511"/>
                  <a:pt x="1179322" y="99669"/>
                </a:cubicBezTo>
                <a:cubicBezTo>
                  <a:pt x="1181227" y="96825"/>
                  <a:pt x="1182624" y="93891"/>
                  <a:pt x="1183640" y="90856"/>
                </a:cubicBezTo>
                <a:cubicBezTo>
                  <a:pt x="1184656" y="87820"/>
                  <a:pt x="1185545" y="84950"/>
                  <a:pt x="1186307" y="82245"/>
                </a:cubicBezTo>
                <a:cubicBezTo>
                  <a:pt x="1187069" y="79146"/>
                  <a:pt x="1188085" y="76276"/>
                  <a:pt x="1189228" y="73634"/>
                </a:cubicBezTo>
                <a:cubicBezTo>
                  <a:pt x="1190371" y="70993"/>
                  <a:pt x="1192149" y="68224"/>
                  <a:pt x="1194816" y="65329"/>
                </a:cubicBezTo>
                <a:cubicBezTo>
                  <a:pt x="1197102" y="62623"/>
                  <a:pt x="1199769" y="60579"/>
                  <a:pt x="1202690" y="59182"/>
                </a:cubicBezTo>
                <a:cubicBezTo>
                  <a:pt x="1205611" y="57797"/>
                  <a:pt x="1209294" y="57112"/>
                  <a:pt x="1213485" y="57112"/>
                </a:cubicBezTo>
                <a:cubicBezTo>
                  <a:pt x="1216914" y="57112"/>
                  <a:pt x="1219835" y="57607"/>
                  <a:pt x="1222248" y="58598"/>
                </a:cubicBezTo>
                <a:cubicBezTo>
                  <a:pt x="1224661" y="59588"/>
                  <a:pt x="1226693" y="60871"/>
                  <a:pt x="1228217" y="62458"/>
                </a:cubicBezTo>
                <a:cubicBezTo>
                  <a:pt x="1229741" y="64033"/>
                  <a:pt x="1230757" y="65773"/>
                  <a:pt x="1231392" y="67653"/>
                </a:cubicBezTo>
                <a:cubicBezTo>
                  <a:pt x="1232027" y="69532"/>
                  <a:pt x="1232408" y="71463"/>
                  <a:pt x="1232408" y="73444"/>
                </a:cubicBezTo>
                <a:cubicBezTo>
                  <a:pt x="1232408" y="78714"/>
                  <a:pt x="1230884" y="82715"/>
                  <a:pt x="1227963" y="85420"/>
                </a:cubicBezTo>
                <a:cubicBezTo>
                  <a:pt x="1225042" y="88125"/>
                  <a:pt x="1221613" y="89471"/>
                  <a:pt x="1217549" y="89471"/>
                </a:cubicBezTo>
                <a:cubicBezTo>
                  <a:pt x="1214120" y="89471"/>
                  <a:pt x="1210945" y="88455"/>
                  <a:pt x="1207770" y="86398"/>
                </a:cubicBezTo>
                <a:cubicBezTo>
                  <a:pt x="1204595" y="84353"/>
                  <a:pt x="1202055" y="82143"/>
                  <a:pt x="1199896" y="79769"/>
                </a:cubicBezTo>
                <a:cubicBezTo>
                  <a:pt x="1198372" y="80759"/>
                  <a:pt x="1197102" y="82283"/>
                  <a:pt x="1196213" y="84328"/>
                </a:cubicBezTo>
                <a:cubicBezTo>
                  <a:pt x="1195324" y="86372"/>
                  <a:pt x="1194435" y="88481"/>
                  <a:pt x="1193546" y="90665"/>
                </a:cubicBezTo>
                <a:cubicBezTo>
                  <a:pt x="1192657" y="93040"/>
                  <a:pt x="1191768" y="95326"/>
                  <a:pt x="1190752" y="97536"/>
                </a:cubicBezTo>
                <a:cubicBezTo>
                  <a:pt x="1189863" y="99746"/>
                  <a:pt x="1188593" y="101651"/>
                  <a:pt x="1186942" y="103225"/>
                </a:cubicBezTo>
                <a:cubicBezTo>
                  <a:pt x="1193546" y="104559"/>
                  <a:pt x="1199261" y="107404"/>
                  <a:pt x="1203833" y="111747"/>
                </a:cubicBezTo>
                <a:cubicBezTo>
                  <a:pt x="1208532" y="116103"/>
                  <a:pt x="1212088" y="121056"/>
                  <a:pt x="1214374" y="126593"/>
                </a:cubicBezTo>
                <a:cubicBezTo>
                  <a:pt x="1215390" y="128778"/>
                  <a:pt x="1216533" y="131394"/>
                  <a:pt x="1217803" y="134467"/>
                </a:cubicBezTo>
                <a:cubicBezTo>
                  <a:pt x="1219200" y="137541"/>
                  <a:pt x="1220343" y="140055"/>
                  <a:pt x="1221105" y="142037"/>
                </a:cubicBezTo>
                <a:cubicBezTo>
                  <a:pt x="1222375" y="144805"/>
                  <a:pt x="1223899" y="146710"/>
                  <a:pt x="1225677" y="147726"/>
                </a:cubicBezTo>
                <a:cubicBezTo>
                  <a:pt x="1227328" y="148755"/>
                  <a:pt x="1228725" y="149326"/>
                  <a:pt x="1229741" y="149466"/>
                </a:cubicBezTo>
                <a:cubicBezTo>
                  <a:pt x="1230630" y="149657"/>
                  <a:pt x="1231900" y="149911"/>
                  <a:pt x="1233551" y="150203"/>
                </a:cubicBezTo>
                <a:cubicBezTo>
                  <a:pt x="1235202" y="150495"/>
                  <a:pt x="1236345" y="150685"/>
                  <a:pt x="1237234" y="150749"/>
                </a:cubicBezTo>
                <a:lnTo>
                  <a:pt x="1237234" y="157975"/>
                </a:lnTo>
                <a:lnTo>
                  <a:pt x="1192149" y="157975"/>
                </a:lnTo>
                <a:cubicBezTo>
                  <a:pt x="1191006" y="153162"/>
                  <a:pt x="1189863" y="148387"/>
                  <a:pt x="1188466" y="143675"/>
                </a:cubicBezTo>
                <a:cubicBezTo>
                  <a:pt x="1187069" y="138950"/>
                  <a:pt x="1185799" y="134544"/>
                  <a:pt x="1184402" y="130454"/>
                </a:cubicBezTo>
                <a:cubicBezTo>
                  <a:pt x="1181608" y="122415"/>
                  <a:pt x="1178560" y="117411"/>
                  <a:pt x="1175258" y="115468"/>
                </a:cubicBezTo>
                <a:cubicBezTo>
                  <a:pt x="1171829" y="113512"/>
                  <a:pt x="1167892" y="112547"/>
                  <a:pt x="1163447" y="112547"/>
                </a:cubicBezTo>
                <a:lnTo>
                  <a:pt x="1163447" y="139065"/>
                </a:lnTo>
                <a:cubicBezTo>
                  <a:pt x="1163447" y="141376"/>
                  <a:pt x="1163828" y="143294"/>
                  <a:pt x="1164463" y="144805"/>
                </a:cubicBezTo>
                <a:cubicBezTo>
                  <a:pt x="1165098" y="146329"/>
                  <a:pt x="1166241" y="147510"/>
                  <a:pt x="1167765" y="148374"/>
                </a:cubicBezTo>
                <a:cubicBezTo>
                  <a:pt x="1168781" y="148971"/>
                  <a:pt x="1170051" y="149466"/>
                  <a:pt x="1171575" y="149860"/>
                </a:cubicBezTo>
                <a:cubicBezTo>
                  <a:pt x="1173226" y="150253"/>
                  <a:pt x="1174750" y="150546"/>
                  <a:pt x="1176274" y="150749"/>
                </a:cubicBezTo>
                <a:lnTo>
                  <a:pt x="1176274" y="157975"/>
                </a:lnTo>
                <a:lnTo>
                  <a:pt x="1118997" y="157975"/>
                </a:lnTo>
                <a:lnTo>
                  <a:pt x="1118997" y="150749"/>
                </a:lnTo>
                <a:cubicBezTo>
                  <a:pt x="1120139" y="150546"/>
                  <a:pt x="1121536" y="150304"/>
                  <a:pt x="1123188" y="149999"/>
                </a:cubicBezTo>
                <a:cubicBezTo>
                  <a:pt x="1124839" y="149707"/>
                  <a:pt x="1126363" y="149161"/>
                  <a:pt x="1127633" y="148374"/>
                </a:cubicBezTo>
                <a:cubicBezTo>
                  <a:pt x="1129283" y="147447"/>
                  <a:pt x="1130300" y="146317"/>
                  <a:pt x="1130935" y="144958"/>
                </a:cubicBezTo>
                <a:cubicBezTo>
                  <a:pt x="1131570" y="143611"/>
                  <a:pt x="1131951" y="141643"/>
                  <a:pt x="1131951" y="139065"/>
                </a:cubicBezTo>
                <a:lnTo>
                  <a:pt x="1131951" y="112547"/>
                </a:lnTo>
                <a:cubicBezTo>
                  <a:pt x="1126363" y="112547"/>
                  <a:pt x="1122045" y="113804"/>
                  <a:pt x="1118997" y="116306"/>
                </a:cubicBezTo>
                <a:cubicBezTo>
                  <a:pt x="1115949" y="118808"/>
                  <a:pt x="1113282" y="123533"/>
                  <a:pt x="1110996" y="130454"/>
                </a:cubicBezTo>
                <a:cubicBezTo>
                  <a:pt x="1109345" y="135534"/>
                  <a:pt x="1107948" y="140055"/>
                  <a:pt x="1106805" y="144018"/>
                </a:cubicBezTo>
                <a:cubicBezTo>
                  <a:pt x="1105661" y="147980"/>
                  <a:pt x="1104392" y="152628"/>
                  <a:pt x="1102995" y="157975"/>
                </a:cubicBezTo>
                <a:lnTo>
                  <a:pt x="1058164" y="157975"/>
                </a:lnTo>
                <a:lnTo>
                  <a:pt x="1058164" y="150749"/>
                </a:lnTo>
                <a:cubicBezTo>
                  <a:pt x="1059307" y="150622"/>
                  <a:pt x="1060577" y="150431"/>
                  <a:pt x="1061847" y="150203"/>
                </a:cubicBezTo>
                <a:cubicBezTo>
                  <a:pt x="1063244" y="149974"/>
                  <a:pt x="1064514" y="149720"/>
                  <a:pt x="1065657" y="149466"/>
                </a:cubicBezTo>
                <a:cubicBezTo>
                  <a:pt x="1067942" y="148933"/>
                  <a:pt x="1069594" y="148107"/>
                  <a:pt x="1070736" y="146990"/>
                </a:cubicBezTo>
                <a:cubicBezTo>
                  <a:pt x="1071880" y="145872"/>
                  <a:pt x="1073023" y="144183"/>
                  <a:pt x="1074166" y="141935"/>
                </a:cubicBezTo>
                <a:cubicBezTo>
                  <a:pt x="1074928" y="140093"/>
                  <a:pt x="1076071" y="137706"/>
                  <a:pt x="1077341" y="134760"/>
                </a:cubicBezTo>
                <a:cubicBezTo>
                  <a:pt x="1078738" y="131826"/>
                  <a:pt x="1079881" y="129108"/>
                  <a:pt x="1080897" y="126593"/>
                </a:cubicBezTo>
                <a:cubicBezTo>
                  <a:pt x="1083310" y="120993"/>
                  <a:pt x="1086866" y="116040"/>
                  <a:pt x="1091438" y="111747"/>
                </a:cubicBezTo>
                <a:cubicBezTo>
                  <a:pt x="1096136" y="107467"/>
                  <a:pt x="1101725" y="104610"/>
                  <a:pt x="1108456" y="103225"/>
                </a:cubicBezTo>
                <a:cubicBezTo>
                  <a:pt x="1106805" y="101651"/>
                  <a:pt x="1105535" y="99720"/>
                  <a:pt x="1104519" y="97434"/>
                </a:cubicBezTo>
                <a:cubicBezTo>
                  <a:pt x="1103376" y="95161"/>
                  <a:pt x="1102486" y="92964"/>
                  <a:pt x="1101725" y="90856"/>
                </a:cubicBezTo>
                <a:cubicBezTo>
                  <a:pt x="1100836" y="88417"/>
                  <a:pt x="1099947" y="86220"/>
                  <a:pt x="1099185" y="84277"/>
                </a:cubicBezTo>
                <a:cubicBezTo>
                  <a:pt x="1098296" y="82334"/>
                  <a:pt x="1097153" y="80569"/>
                  <a:pt x="1095629" y="78981"/>
                </a:cubicBezTo>
                <a:cubicBezTo>
                  <a:pt x="1092581" y="82283"/>
                  <a:pt x="1089786" y="84874"/>
                  <a:pt x="1087120" y="86753"/>
                </a:cubicBezTo>
                <a:cubicBezTo>
                  <a:pt x="1084580" y="88633"/>
                  <a:pt x="1081532" y="89573"/>
                  <a:pt x="1077849" y="89573"/>
                </a:cubicBezTo>
                <a:cubicBezTo>
                  <a:pt x="1073785" y="89573"/>
                  <a:pt x="1070229" y="88265"/>
                  <a:pt x="1067308" y="85661"/>
                </a:cubicBezTo>
                <a:cubicBezTo>
                  <a:pt x="1064514" y="83058"/>
                  <a:pt x="1062989" y="79108"/>
                  <a:pt x="1062989" y="73838"/>
                </a:cubicBezTo>
                <a:cubicBezTo>
                  <a:pt x="1062989" y="71729"/>
                  <a:pt x="1063244" y="69799"/>
                  <a:pt x="1063879" y="68046"/>
                </a:cubicBezTo>
                <a:cubicBezTo>
                  <a:pt x="1064386" y="66294"/>
                  <a:pt x="1065530" y="64503"/>
                  <a:pt x="1067181" y="62649"/>
                </a:cubicBezTo>
                <a:cubicBezTo>
                  <a:pt x="1068578" y="61074"/>
                  <a:pt x="1070610" y="59753"/>
                  <a:pt x="1073150" y="58686"/>
                </a:cubicBezTo>
                <a:cubicBezTo>
                  <a:pt x="1075817" y="57632"/>
                  <a:pt x="1078738" y="57112"/>
                  <a:pt x="1081913" y="57112"/>
                </a:cubicBezTo>
                <a:close/>
                <a:moveTo>
                  <a:pt x="1006983" y="57112"/>
                </a:moveTo>
                <a:cubicBezTo>
                  <a:pt x="1020572" y="57112"/>
                  <a:pt x="1031239" y="61938"/>
                  <a:pt x="1039241" y="71602"/>
                </a:cubicBezTo>
                <a:cubicBezTo>
                  <a:pt x="1047114" y="81280"/>
                  <a:pt x="1051052" y="93992"/>
                  <a:pt x="1051052" y="109779"/>
                </a:cubicBezTo>
                <a:cubicBezTo>
                  <a:pt x="1051052" y="123698"/>
                  <a:pt x="1046480" y="135636"/>
                  <a:pt x="1037082" y="145605"/>
                </a:cubicBezTo>
                <a:cubicBezTo>
                  <a:pt x="1027811" y="155562"/>
                  <a:pt x="1016127" y="160540"/>
                  <a:pt x="1002030" y="160540"/>
                </a:cubicBezTo>
                <a:cubicBezTo>
                  <a:pt x="995680" y="160540"/>
                  <a:pt x="990473" y="159905"/>
                  <a:pt x="986536" y="158610"/>
                </a:cubicBezTo>
                <a:cubicBezTo>
                  <a:pt x="982599" y="157327"/>
                  <a:pt x="979297" y="155765"/>
                  <a:pt x="976757" y="153911"/>
                </a:cubicBezTo>
                <a:lnTo>
                  <a:pt x="975995" y="153911"/>
                </a:lnTo>
                <a:lnTo>
                  <a:pt x="975995" y="181737"/>
                </a:lnTo>
                <a:cubicBezTo>
                  <a:pt x="975995" y="184048"/>
                  <a:pt x="976503" y="186055"/>
                  <a:pt x="977519" y="187782"/>
                </a:cubicBezTo>
                <a:cubicBezTo>
                  <a:pt x="978535" y="189496"/>
                  <a:pt x="979932" y="190741"/>
                  <a:pt x="981836" y="191541"/>
                </a:cubicBezTo>
                <a:cubicBezTo>
                  <a:pt x="983614" y="192265"/>
                  <a:pt x="986155" y="192925"/>
                  <a:pt x="989330" y="193522"/>
                </a:cubicBezTo>
                <a:cubicBezTo>
                  <a:pt x="992632" y="194107"/>
                  <a:pt x="995426" y="194475"/>
                  <a:pt x="997458" y="194602"/>
                </a:cubicBezTo>
                <a:lnTo>
                  <a:pt x="997458" y="201930"/>
                </a:lnTo>
                <a:lnTo>
                  <a:pt x="925957" y="201930"/>
                </a:lnTo>
                <a:lnTo>
                  <a:pt x="925957" y="194602"/>
                </a:lnTo>
                <a:cubicBezTo>
                  <a:pt x="927608" y="194475"/>
                  <a:pt x="929767" y="194221"/>
                  <a:pt x="932180" y="193865"/>
                </a:cubicBezTo>
                <a:cubicBezTo>
                  <a:pt x="934720" y="193497"/>
                  <a:pt x="936625" y="193116"/>
                  <a:pt x="937895" y="192722"/>
                </a:cubicBezTo>
                <a:cubicBezTo>
                  <a:pt x="939927" y="191998"/>
                  <a:pt x="941451" y="190767"/>
                  <a:pt x="942213" y="189014"/>
                </a:cubicBezTo>
                <a:cubicBezTo>
                  <a:pt x="942975" y="187261"/>
                  <a:pt x="943356" y="185267"/>
                  <a:pt x="943356" y="183019"/>
                </a:cubicBezTo>
                <a:lnTo>
                  <a:pt x="943356" y="81750"/>
                </a:lnTo>
                <a:cubicBezTo>
                  <a:pt x="943102" y="79578"/>
                  <a:pt x="942594" y="77660"/>
                  <a:pt x="941832" y="76009"/>
                </a:cubicBezTo>
                <a:cubicBezTo>
                  <a:pt x="940942" y="74358"/>
                  <a:pt x="939673" y="72911"/>
                  <a:pt x="937895" y="71653"/>
                </a:cubicBezTo>
                <a:cubicBezTo>
                  <a:pt x="936498" y="70802"/>
                  <a:pt x="934847" y="70091"/>
                  <a:pt x="932688" y="69532"/>
                </a:cubicBezTo>
                <a:cubicBezTo>
                  <a:pt x="930402" y="68973"/>
                  <a:pt x="928242" y="68592"/>
                  <a:pt x="926211" y="68389"/>
                </a:cubicBezTo>
                <a:lnTo>
                  <a:pt x="926211" y="61163"/>
                </a:lnTo>
                <a:lnTo>
                  <a:pt x="974471" y="58598"/>
                </a:lnTo>
                <a:lnTo>
                  <a:pt x="975995" y="59880"/>
                </a:lnTo>
                <a:lnTo>
                  <a:pt x="975995" y="70866"/>
                </a:lnTo>
                <a:lnTo>
                  <a:pt x="976757" y="71069"/>
                </a:lnTo>
                <a:cubicBezTo>
                  <a:pt x="981075" y="66637"/>
                  <a:pt x="985901" y="63208"/>
                  <a:pt x="991235" y="60769"/>
                </a:cubicBezTo>
                <a:cubicBezTo>
                  <a:pt x="996442" y="58331"/>
                  <a:pt x="1001649" y="57112"/>
                  <a:pt x="1006983" y="57112"/>
                </a:cubicBezTo>
                <a:close/>
                <a:moveTo>
                  <a:pt x="7198868" y="56908"/>
                </a:moveTo>
                <a:cubicBezTo>
                  <a:pt x="7208012" y="56908"/>
                  <a:pt x="7215886" y="58178"/>
                  <a:pt x="7222744" y="60719"/>
                </a:cubicBezTo>
                <a:cubicBezTo>
                  <a:pt x="7229601" y="63258"/>
                  <a:pt x="7235444" y="66840"/>
                  <a:pt x="7240270" y="71463"/>
                </a:cubicBezTo>
                <a:cubicBezTo>
                  <a:pt x="7245096" y="76073"/>
                  <a:pt x="7248779" y="81508"/>
                  <a:pt x="7251192" y="87744"/>
                </a:cubicBezTo>
                <a:cubicBezTo>
                  <a:pt x="7253732" y="93980"/>
                  <a:pt x="7255001" y="100850"/>
                  <a:pt x="7255001" y="108394"/>
                </a:cubicBezTo>
                <a:cubicBezTo>
                  <a:pt x="7255001" y="115710"/>
                  <a:pt x="7253732" y="122618"/>
                  <a:pt x="7251192" y="129121"/>
                </a:cubicBezTo>
                <a:cubicBezTo>
                  <a:pt x="7248779" y="135623"/>
                  <a:pt x="7245223" y="141186"/>
                  <a:pt x="7240524" y="145796"/>
                </a:cubicBezTo>
                <a:cubicBezTo>
                  <a:pt x="7235444" y="150685"/>
                  <a:pt x="7229601" y="154457"/>
                  <a:pt x="7222744" y="157137"/>
                </a:cubicBezTo>
                <a:cubicBezTo>
                  <a:pt x="7215886" y="159804"/>
                  <a:pt x="7207631" y="161137"/>
                  <a:pt x="7197979" y="161137"/>
                </a:cubicBezTo>
                <a:cubicBezTo>
                  <a:pt x="7190359" y="161137"/>
                  <a:pt x="7183247" y="159982"/>
                  <a:pt x="7176770" y="157670"/>
                </a:cubicBezTo>
                <a:cubicBezTo>
                  <a:pt x="7170166" y="155372"/>
                  <a:pt x="7164578" y="152031"/>
                  <a:pt x="7159751" y="147675"/>
                </a:cubicBezTo>
                <a:cubicBezTo>
                  <a:pt x="7154925" y="143319"/>
                  <a:pt x="7151116" y="138074"/>
                  <a:pt x="7148449" y="131940"/>
                </a:cubicBezTo>
                <a:cubicBezTo>
                  <a:pt x="7145782" y="125806"/>
                  <a:pt x="7144258" y="118719"/>
                  <a:pt x="7144004" y="110668"/>
                </a:cubicBezTo>
                <a:lnTo>
                  <a:pt x="7125843" y="110668"/>
                </a:lnTo>
                <a:lnTo>
                  <a:pt x="7125843" y="139065"/>
                </a:lnTo>
                <a:cubicBezTo>
                  <a:pt x="7125843" y="141376"/>
                  <a:pt x="7126097" y="143294"/>
                  <a:pt x="7126732" y="144805"/>
                </a:cubicBezTo>
                <a:cubicBezTo>
                  <a:pt x="7127494" y="146329"/>
                  <a:pt x="7128510" y="147510"/>
                  <a:pt x="7130034" y="148374"/>
                </a:cubicBezTo>
                <a:cubicBezTo>
                  <a:pt x="7131050" y="148971"/>
                  <a:pt x="7132447" y="149466"/>
                  <a:pt x="7133971" y="149860"/>
                </a:cubicBezTo>
                <a:cubicBezTo>
                  <a:pt x="7135495" y="150253"/>
                  <a:pt x="7137019" y="150546"/>
                  <a:pt x="7138670" y="150749"/>
                </a:cubicBezTo>
                <a:lnTo>
                  <a:pt x="7138670" y="157975"/>
                </a:lnTo>
                <a:lnTo>
                  <a:pt x="7078472" y="157975"/>
                </a:lnTo>
                <a:lnTo>
                  <a:pt x="7078472" y="150749"/>
                </a:lnTo>
                <a:cubicBezTo>
                  <a:pt x="7080123" y="150622"/>
                  <a:pt x="7081774" y="150431"/>
                  <a:pt x="7083425" y="150203"/>
                </a:cubicBezTo>
                <a:cubicBezTo>
                  <a:pt x="7085203" y="149974"/>
                  <a:pt x="7086600" y="149657"/>
                  <a:pt x="7087743" y="149263"/>
                </a:cubicBezTo>
                <a:cubicBezTo>
                  <a:pt x="7089901" y="148539"/>
                  <a:pt x="7091299" y="147421"/>
                  <a:pt x="7092188" y="145897"/>
                </a:cubicBezTo>
                <a:cubicBezTo>
                  <a:pt x="7092950" y="144386"/>
                  <a:pt x="7093331" y="142405"/>
                  <a:pt x="7093331" y="139967"/>
                </a:cubicBezTo>
                <a:lnTo>
                  <a:pt x="7093331" y="77800"/>
                </a:lnTo>
                <a:cubicBezTo>
                  <a:pt x="7093331" y="75489"/>
                  <a:pt x="7092950" y="73520"/>
                  <a:pt x="7092061" y="71907"/>
                </a:cubicBezTo>
                <a:cubicBezTo>
                  <a:pt x="7091299" y="70294"/>
                  <a:pt x="7089775" y="69151"/>
                  <a:pt x="7087743" y="68491"/>
                </a:cubicBezTo>
                <a:cubicBezTo>
                  <a:pt x="7086092" y="67958"/>
                  <a:pt x="7084441" y="67615"/>
                  <a:pt x="7083044" y="67450"/>
                </a:cubicBezTo>
                <a:cubicBezTo>
                  <a:pt x="7081520" y="67284"/>
                  <a:pt x="7080123" y="67132"/>
                  <a:pt x="7078472" y="67005"/>
                </a:cubicBezTo>
                <a:lnTo>
                  <a:pt x="7078472" y="59779"/>
                </a:lnTo>
                <a:lnTo>
                  <a:pt x="7138670" y="59779"/>
                </a:lnTo>
                <a:lnTo>
                  <a:pt x="7138670" y="67005"/>
                </a:lnTo>
                <a:cubicBezTo>
                  <a:pt x="7137019" y="67208"/>
                  <a:pt x="7135622" y="67450"/>
                  <a:pt x="7134225" y="67754"/>
                </a:cubicBezTo>
                <a:cubicBezTo>
                  <a:pt x="7132955" y="68046"/>
                  <a:pt x="7131558" y="68592"/>
                  <a:pt x="7130034" y="69380"/>
                </a:cubicBezTo>
                <a:cubicBezTo>
                  <a:pt x="7128510" y="70244"/>
                  <a:pt x="7127367" y="71463"/>
                  <a:pt x="7126732" y="73037"/>
                </a:cubicBezTo>
                <a:cubicBezTo>
                  <a:pt x="7126097" y="74625"/>
                  <a:pt x="7125843" y="76505"/>
                  <a:pt x="7125843" y="78689"/>
                </a:cubicBezTo>
                <a:lnTo>
                  <a:pt x="7125843" y="101447"/>
                </a:lnTo>
                <a:lnTo>
                  <a:pt x="7144385" y="101447"/>
                </a:lnTo>
                <a:cubicBezTo>
                  <a:pt x="7145147" y="94780"/>
                  <a:pt x="7146925" y="88747"/>
                  <a:pt x="7149719" y="83337"/>
                </a:cubicBezTo>
                <a:cubicBezTo>
                  <a:pt x="7152513" y="77927"/>
                  <a:pt x="7156196" y="73241"/>
                  <a:pt x="7160768" y="69278"/>
                </a:cubicBezTo>
                <a:cubicBezTo>
                  <a:pt x="7165339" y="65392"/>
                  <a:pt x="7170928" y="62357"/>
                  <a:pt x="7177278" y="60172"/>
                </a:cubicBezTo>
                <a:cubicBezTo>
                  <a:pt x="7183755" y="58001"/>
                  <a:pt x="7190994" y="56908"/>
                  <a:pt x="7198868" y="56908"/>
                </a:cubicBezTo>
                <a:close/>
                <a:moveTo>
                  <a:pt x="6729603" y="56908"/>
                </a:moveTo>
                <a:cubicBezTo>
                  <a:pt x="6738874" y="56908"/>
                  <a:pt x="6746494" y="58039"/>
                  <a:pt x="6752463" y="60274"/>
                </a:cubicBezTo>
                <a:cubicBezTo>
                  <a:pt x="6758305" y="62522"/>
                  <a:pt x="6763258" y="65621"/>
                  <a:pt x="6767195" y="69583"/>
                </a:cubicBezTo>
                <a:cubicBezTo>
                  <a:pt x="6770878" y="73342"/>
                  <a:pt x="6773672" y="77775"/>
                  <a:pt x="6775323" y="82893"/>
                </a:cubicBezTo>
                <a:cubicBezTo>
                  <a:pt x="6777100" y="88011"/>
                  <a:pt x="6777989" y="93370"/>
                  <a:pt x="6777989" y="98971"/>
                </a:cubicBezTo>
                <a:lnTo>
                  <a:pt x="6777989" y="105422"/>
                </a:lnTo>
                <a:lnTo>
                  <a:pt x="6711061" y="105422"/>
                </a:lnTo>
                <a:cubicBezTo>
                  <a:pt x="6711061" y="118948"/>
                  <a:pt x="6713600" y="129235"/>
                  <a:pt x="6718808" y="136296"/>
                </a:cubicBezTo>
                <a:cubicBezTo>
                  <a:pt x="6724014" y="143357"/>
                  <a:pt x="6732397" y="146888"/>
                  <a:pt x="6743700" y="146888"/>
                </a:cubicBezTo>
                <a:cubicBezTo>
                  <a:pt x="6749923" y="146888"/>
                  <a:pt x="6755511" y="145186"/>
                  <a:pt x="6760463" y="141795"/>
                </a:cubicBezTo>
                <a:cubicBezTo>
                  <a:pt x="6765417" y="138392"/>
                  <a:pt x="6769608" y="134086"/>
                  <a:pt x="6773037" y="128879"/>
                </a:cubicBezTo>
                <a:lnTo>
                  <a:pt x="6780657" y="134315"/>
                </a:lnTo>
                <a:cubicBezTo>
                  <a:pt x="6778371" y="138074"/>
                  <a:pt x="6775576" y="141630"/>
                  <a:pt x="6772275" y="144958"/>
                </a:cubicBezTo>
                <a:cubicBezTo>
                  <a:pt x="6768973" y="148285"/>
                  <a:pt x="6765289" y="151142"/>
                  <a:pt x="6761099" y="153517"/>
                </a:cubicBezTo>
                <a:cubicBezTo>
                  <a:pt x="6756654" y="156032"/>
                  <a:pt x="6752209" y="157924"/>
                  <a:pt x="6747763" y="159207"/>
                </a:cubicBezTo>
                <a:cubicBezTo>
                  <a:pt x="6743192" y="160502"/>
                  <a:pt x="6737985" y="161137"/>
                  <a:pt x="6732143" y="161137"/>
                </a:cubicBezTo>
                <a:cubicBezTo>
                  <a:pt x="6722363" y="161137"/>
                  <a:pt x="6713982" y="159753"/>
                  <a:pt x="6706870" y="156985"/>
                </a:cubicBezTo>
                <a:cubicBezTo>
                  <a:pt x="6699758" y="154216"/>
                  <a:pt x="6693916" y="150482"/>
                  <a:pt x="6689217" y="145796"/>
                </a:cubicBezTo>
                <a:cubicBezTo>
                  <a:pt x="6684645" y="141110"/>
                  <a:pt x="6681216" y="135585"/>
                  <a:pt x="6678930" y="129222"/>
                </a:cubicBezTo>
                <a:cubicBezTo>
                  <a:pt x="6676644" y="122860"/>
                  <a:pt x="6675500" y="115938"/>
                  <a:pt x="6675500" y="108483"/>
                </a:cubicBezTo>
                <a:cubicBezTo>
                  <a:pt x="6675500" y="101739"/>
                  <a:pt x="6676771" y="95301"/>
                  <a:pt x="6679184" y="89128"/>
                </a:cubicBezTo>
                <a:cubicBezTo>
                  <a:pt x="6681724" y="82956"/>
                  <a:pt x="6685153" y="77470"/>
                  <a:pt x="6689725" y="72644"/>
                </a:cubicBezTo>
                <a:cubicBezTo>
                  <a:pt x="6694297" y="67958"/>
                  <a:pt x="6699885" y="64173"/>
                  <a:pt x="6706743" y="61265"/>
                </a:cubicBezTo>
                <a:cubicBezTo>
                  <a:pt x="6713600" y="58356"/>
                  <a:pt x="6721221" y="56908"/>
                  <a:pt x="6729603" y="56908"/>
                </a:cubicBezTo>
                <a:close/>
                <a:moveTo>
                  <a:pt x="6347587" y="56908"/>
                </a:moveTo>
                <a:cubicBezTo>
                  <a:pt x="6353937" y="56908"/>
                  <a:pt x="6359779" y="57289"/>
                  <a:pt x="6365113" y="58051"/>
                </a:cubicBezTo>
                <a:cubicBezTo>
                  <a:pt x="6370447" y="58814"/>
                  <a:pt x="6375273" y="60376"/>
                  <a:pt x="6379591" y="62750"/>
                </a:cubicBezTo>
                <a:cubicBezTo>
                  <a:pt x="6383655" y="65062"/>
                  <a:pt x="6386957" y="68402"/>
                  <a:pt x="6389370" y="72796"/>
                </a:cubicBezTo>
                <a:cubicBezTo>
                  <a:pt x="6391783" y="77178"/>
                  <a:pt x="6392925" y="82905"/>
                  <a:pt x="6392925" y="89967"/>
                </a:cubicBezTo>
                <a:cubicBezTo>
                  <a:pt x="6392925" y="97422"/>
                  <a:pt x="6392799" y="106261"/>
                  <a:pt x="6392545" y="116510"/>
                </a:cubicBezTo>
                <a:cubicBezTo>
                  <a:pt x="6392163" y="126733"/>
                  <a:pt x="6392037" y="133464"/>
                  <a:pt x="6392037" y="136690"/>
                </a:cubicBezTo>
                <a:cubicBezTo>
                  <a:pt x="6392037" y="139662"/>
                  <a:pt x="6392545" y="142011"/>
                  <a:pt x="6393434" y="143726"/>
                </a:cubicBezTo>
                <a:cubicBezTo>
                  <a:pt x="6394323" y="145440"/>
                  <a:pt x="6395720" y="146723"/>
                  <a:pt x="6397498" y="147586"/>
                </a:cubicBezTo>
                <a:cubicBezTo>
                  <a:pt x="6398641" y="148107"/>
                  <a:pt x="6400419" y="148425"/>
                  <a:pt x="6402832" y="148526"/>
                </a:cubicBezTo>
                <a:cubicBezTo>
                  <a:pt x="6405245" y="148615"/>
                  <a:pt x="6407404" y="148666"/>
                  <a:pt x="6409436" y="148666"/>
                </a:cubicBezTo>
                <a:lnTo>
                  <a:pt x="6409436" y="155892"/>
                </a:lnTo>
                <a:cubicBezTo>
                  <a:pt x="6406514" y="157150"/>
                  <a:pt x="6403086" y="158305"/>
                  <a:pt x="6399149" y="159359"/>
                </a:cubicBezTo>
                <a:cubicBezTo>
                  <a:pt x="6395212" y="160413"/>
                  <a:pt x="6391021" y="160947"/>
                  <a:pt x="6386575" y="160947"/>
                </a:cubicBezTo>
                <a:cubicBezTo>
                  <a:pt x="6378448" y="160947"/>
                  <a:pt x="6372479" y="159740"/>
                  <a:pt x="6368669" y="157327"/>
                </a:cubicBezTo>
                <a:cubicBezTo>
                  <a:pt x="6364859" y="154927"/>
                  <a:pt x="6362319" y="151473"/>
                  <a:pt x="6360922" y="146990"/>
                </a:cubicBezTo>
                <a:lnTo>
                  <a:pt x="6360287" y="146990"/>
                </a:lnTo>
                <a:cubicBezTo>
                  <a:pt x="6358000" y="149225"/>
                  <a:pt x="6355842" y="151142"/>
                  <a:pt x="6353810" y="152730"/>
                </a:cubicBezTo>
                <a:cubicBezTo>
                  <a:pt x="6351778" y="154305"/>
                  <a:pt x="6349492" y="155664"/>
                  <a:pt x="6347079" y="156781"/>
                </a:cubicBezTo>
                <a:cubicBezTo>
                  <a:pt x="6344031" y="158242"/>
                  <a:pt x="6340983" y="159321"/>
                  <a:pt x="6338188" y="160045"/>
                </a:cubicBezTo>
                <a:cubicBezTo>
                  <a:pt x="6335268" y="160782"/>
                  <a:pt x="6331204" y="161137"/>
                  <a:pt x="6326124" y="161137"/>
                </a:cubicBezTo>
                <a:cubicBezTo>
                  <a:pt x="6318376" y="161137"/>
                  <a:pt x="6311900" y="158877"/>
                  <a:pt x="6306438" y="154356"/>
                </a:cubicBezTo>
                <a:cubicBezTo>
                  <a:pt x="6301105" y="149822"/>
                  <a:pt x="6298311" y="143827"/>
                  <a:pt x="6298311" y="136360"/>
                </a:cubicBezTo>
                <a:cubicBezTo>
                  <a:pt x="6298311" y="132067"/>
                  <a:pt x="6298946" y="128410"/>
                  <a:pt x="6300088" y="125412"/>
                </a:cubicBezTo>
                <a:cubicBezTo>
                  <a:pt x="6301359" y="122402"/>
                  <a:pt x="6303010" y="119735"/>
                  <a:pt x="6305169" y="117424"/>
                </a:cubicBezTo>
                <a:cubicBezTo>
                  <a:pt x="6307200" y="115316"/>
                  <a:pt x="6309487" y="113563"/>
                  <a:pt x="6312026" y="112179"/>
                </a:cubicBezTo>
                <a:cubicBezTo>
                  <a:pt x="6314694" y="110782"/>
                  <a:pt x="6317488" y="109499"/>
                  <a:pt x="6320663" y="108305"/>
                </a:cubicBezTo>
                <a:cubicBezTo>
                  <a:pt x="6326632" y="106134"/>
                  <a:pt x="6333744" y="103848"/>
                  <a:pt x="6342125" y="101511"/>
                </a:cubicBezTo>
                <a:cubicBezTo>
                  <a:pt x="6350381" y="99161"/>
                  <a:pt x="6356476" y="97066"/>
                  <a:pt x="6360287" y="95212"/>
                </a:cubicBezTo>
                <a:lnTo>
                  <a:pt x="6360287" y="85712"/>
                </a:lnTo>
                <a:cubicBezTo>
                  <a:pt x="6360287" y="84061"/>
                  <a:pt x="6360160" y="81889"/>
                  <a:pt x="6359906" y="79184"/>
                </a:cubicBezTo>
                <a:cubicBezTo>
                  <a:pt x="6359651" y="76479"/>
                  <a:pt x="6359144" y="74193"/>
                  <a:pt x="6358255" y="72352"/>
                </a:cubicBezTo>
                <a:cubicBezTo>
                  <a:pt x="6357238" y="70244"/>
                  <a:pt x="6355842" y="68453"/>
                  <a:pt x="6353810" y="67005"/>
                </a:cubicBezTo>
                <a:cubicBezTo>
                  <a:pt x="6351905" y="65557"/>
                  <a:pt x="6349238" y="64833"/>
                  <a:pt x="6346063" y="64833"/>
                </a:cubicBezTo>
                <a:cubicBezTo>
                  <a:pt x="6343142" y="64833"/>
                  <a:pt x="6340729" y="65240"/>
                  <a:pt x="6338824" y="66065"/>
                </a:cubicBezTo>
                <a:cubicBezTo>
                  <a:pt x="6336792" y="66891"/>
                  <a:pt x="6335268" y="67729"/>
                  <a:pt x="6334125" y="68592"/>
                </a:cubicBezTo>
                <a:cubicBezTo>
                  <a:pt x="6334251" y="69913"/>
                  <a:pt x="6334887" y="71920"/>
                  <a:pt x="6335775" y="74625"/>
                </a:cubicBezTo>
                <a:cubicBezTo>
                  <a:pt x="6336664" y="77330"/>
                  <a:pt x="6337173" y="79934"/>
                  <a:pt x="6337173" y="82448"/>
                </a:cubicBezTo>
                <a:cubicBezTo>
                  <a:pt x="6337173" y="83566"/>
                  <a:pt x="6336792" y="84975"/>
                  <a:pt x="6336284" y="86652"/>
                </a:cubicBezTo>
                <a:cubicBezTo>
                  <a:pt x="6335649" y="88328"/>
                  <a:pt x="6334760" y="89675"/>
                  <a:pt x="6333617" y="90665"/>
                </a:cubicBezTo>
                <a:cubicBezTo>
                  <a:pt x="6332093" y="91986"/>
                  <a:pt x="6330442" y="93002"/>
                  <a:pt x="6328537" y="93726"/>
                </a:cubicBezTo>
                <a:cubicBezTo>
                  <a:pt x="6326632" y="94450"/>
                  <a:pt x="6323838" y="94818"/>
                  <a:pt x="6319900" y="94818"/>
                </a:cubicBezTo>
                <a:cubicBezTo>
                  <a:pt x="6314313" y="94818"/>
                  <a:pt x="6310122" y="93484"/>
                  <a:pt x="6307328" y="90805"/>
                </a:cubicBezTo>
                <a:cubicBezTo>
                  <a:pt x="6304407" y="88138"/>
                  <a:pt x="6303010" y="84658"/>
                  <a:pt x="6303010" y="80365"/>
                </a:cubicBezTo>
                <a:cubicBezTo>
                  <a:pt x="6303010" y="76670"/>
                  <a:pt x="6304407" y="73355"/>
                  <a:pt x="6307455" y="70421"/>
                </a:cubicBezTo>
                <a:cubicBezTo>
                  <a:pt x="6310375" y="67488"/>
                  <a:pt x="6313932" y="65062"/>
                  <a:pt x="6318123" y="63144"/>
                </a:cubicBezTo>
                <a:cubicBezTo>
                  <a:pt x="6322313" y="61163"/>
                  <a:pt x="6327139" y="59626"/>
                  <a:pt x="6332474" y="58547"/>
                </a:cubicBezTo>
                <a:cubicBezTo>
                  <a:pt x="6337935" y="57455"/>
                  <a:pt x="6342888" y="56908"/>
                  <a:pt x="6347587" y="56908"/>
                </a:cubicBezTo>
                <a:close/>
                <a:moveTo>
                  <a:pt x="6134988" y="56908"/>
                </a:moveTo>
                <a:cubicBezTo>
                  <a:pt x="6147181" y="56908"/>
                  <a:pt x="6156706" y="59207"/>
                  <a:pt x="6163818" y="63792"/>
                </a:cubicBezTo>
                <a:cubicBezTo>
                  <a:pt x="6170930" y="68377"/>
                  <a:pt x="6174359" y="74561"/>
                  <a:pt x="6174359" y="82347"/>
                </a:cubicBezTo>
                <a:cubicBezTo>
                  <a:pt x="6174359" y="87096"/>
                  <a:pt x="6173088" y="90919"/>
                  <a:pt x="6170675" y="93827"/>
                </a:cubicBezTo>
                <a:cubicBezTo>
                  <a:pt x="6168136" y="96736"/>
                  <a:pt x="6163818" y="98183"/>
                  <a:pt x="6157722" y="98183"/>
                </a:cubicBezTo>
                <a:cubicBezTo>
                  <a:pt x="6152769" y="98183"/>
                  <a:pt x="6148578" y="96990"/>
                  <a:pt x="6145275" y="94615"/>
                </a:cubicBezTo>
                <a:cubicBezTo>
                  <a:pt x="6141974" y="92240"/>
                  <a:pt x="6140196" y="89141"/>
                  <a:pt x="6140196" y="85318"/>
                </a:cubicBezTo>
                <a:cubicBezTo>
                  <a:pt x="6140196" y="82080"/>
                  <a:pt x="6140831" y="78879"/>
                  <a:pt x="6141847" y="75717"/>
                </a:cubicBezTo>
                <a:cubicBezTo>
                  <a:pt x="6142863" y="72542"/>
                  <a:pt x="6143498" y="70142"/>
                  <a:pt x="6143751" y="68491"/>
                </a:cubicBezTo>
                <a:cubicBezTo>
                  <a:pt x="6142989" y="67297"/>
                  <a:pt x="6142100" y="66395"/>
                  <a:pt x="6140958" y="65773"/>
                </a:cubicBezTo>
                <a:cubicBezTo>
                  <a:pt x="6139814" y="65138"/>
                  <a:pt x="6138037" y="64833"/>
                  <a:pt x="6135750" y="64833"/>
                </a:cubicBezTo>
                <a:cubicBezTo>
                  <a:pt x="6132703" y="64833"/>
                  <a:pt x="6130036" y="65519"/>
                  <a:pt x="6127623" y="66903"/>
                </a:cubicBezTo>
                <a:cubicBezTo>
                  <a:pt x="6125083" y="68288"/>
                  <a:pt x="6122924" y="70739"/>
                  <a:pt x="6120764" y="74231"/>
                </a:cubicBezTo>
                <a:cubicBezTo>
                  <a:pt x="6118733" y="77533"/>
                  <a:pt x="6117082" y="81953"/>
                  <a:pt x="6115812" y="87490"/>
                </a:cubicBezTo>
                <a:cubicBezTo>
                  <a:pt x="6114669" y="93040"/>
                  <a:pt x="6114034" y="99695"/>
                  <a:pt x="6114034" y="107493"/>
                </a:cubicBezTo>
                <a:cubicBezTo>
                  <a:pt x="6114034" y="119240"/>
                  <a:pt x="6116828" y="128714"/>
                  <a:pt x="6122288" y="135903"/>
                </a:cubicBezTo>
                <a:cubicBezTo>
                  <a:pt x="6127750" y="143091"/>
                  <a:pt x="6134354" y="146685"/>
                  <a:pt x="6142100" y="146685"/>
                </a:cubicBezTo>
                <a:cubicBezTo>
                  <a:pt x="6149339" y="146685"/>
                  <a:pt x="6155182" y="145059"/>
                  <a:pt x="6159500" y="141795"/>
                </a:cubicBezTo>
                <a:cubicBezTo>
                  <a:pt x="6163818" y="138519"/>
                  <a:pt x="6167628" y="133896"/>
                  <a:pt x="6171057" y="127889"/>
                </a:cubicBezTo>
                <a:lnTo>
                  <a:pt x="6178423" y="133032"/>
                </a:lnTo>
                <a:cubicBezTo>
                  <a:pt x="6176391" y="137058"/>
                  <a:pt x="6173978" y="140741"/>
                  <a:pt x="6171184" y="144069"/>
                </a:cubicBezTo>
                <a:cubicBezTo>
                  <a:pt x="6168263" y="147396"/>
                  <a:pt x="6164961" y="150355"/>
                  <a:pt x="6160897" y="152920"/>
                </a:cubicBezTo>
                <a:cubicBezTo>
                  <a:pt x="6156833" y="155626"/>
                  <a:pt x="6152514" y="157670"/>
                  <a:pt x="6148324" y="159067"/>
                </a:cubicBezTo>
                <a:cubicBezTo>
                  <a:pt x="6144006" y="160452"/>
                  <a:pt x="6139053" y="161137"/>
                  <a:pt x="6133338" y="161137"/>
                </a:cubicBezTo>
                <a:cubicBezTo>
                  <a:pt x="6124194" y="161137"/>
                  <a:pt x="6116066" y="159804"/>
                  <a:pt x="6109081" y="157137"/>
                </a:cubicBezTo>
                <a:cubicBezTo>
                  <a:pt x="6101969" y="154457"/>
                  <a:pt x="6096254" y="150812"/>
                  <a:pt x="6091682" y="146189"/>
                </a:cubicBezTo>
                <a:cubicBezTo>
                  <a:pt x="6087110" y="141516"/>
                  <a:pt x="6083681" y="135966"/>
                  <a:pt x="6081522" y="129565"/>
                </a:cubicBezTo>
                <a:cubicBezTo>
                  <a:pt x="6079236" y="123164"/>
                  <a:pt x="6078093" y="116205"/>
                  <a:pt x="6078093" y="108686"/>
                </a:cubicBezTo>
                <a:cubicBezTo>
                  <a:pt x="6078093" y="101816"/>
                  <a:pt x="6079489" y="95275"/>
                  <a:pt x="6082157" y="89078"/>
                </a:cubicBezTo>
                <a:cubicBezTo>
                  <a:pt x="6084950" y="82880"/>
                  <a:pt x="6088634" y="77432"/>
                  <a:pt x="6093333" y="72745"/>
                </a:cubicBezTo>
                <a:cubicBezTo>
                  <a:pt x="6098159" y="67932"/>
                  <a:pt x="6104128" y="64084"/>
                  <a:pt x="6111367" y="61214"/>
                </a:cubicBezTo>
                <a:cubicBezTo>
                  <a:pt x="6118479" y="58344"/>
                  <a:pt x="6126353" y="56908"/>
                  <a:pt x="6134988" y="56908"/>
                </a:cubicBezTo>
                <a:close/>
                <a:moveTo>
                  <a:pt x="5891530" y="56908"/>
                </a:moveTo>
                <a:cubicBezTo>
                  <a:pt x="5900800" y="56908"/>
                  <a:pt x="5908421" y="58039"/>
                  <a:pt x="5914389" y="60274"/>
                </a:cubicBezTo>
                <a:cubicBezTo>
                  <a:pt x="5920232" y="62522"/>
                  <a:pt x="5925185" y="65621"/>
                  <a:pt x="5929122" y="69583"/>
                </a:cubicBezTo>
                <a:cubicBezTo>
                  <a:pt x="5932805" y="73342"/>
                  <a:pt x="5935599" y="77775"/>
                  <a:pt x="5937250" y="82893"/>
                </a:cubicBezTo>
                <a:cubicBezTo>
                  <a:pt x="5939028" y="88011"/>
                  <a:pt x="5939917" y="93370"/>
                  <a:pt x="5939917" y="98971"/>
                </a:cubicBezTo>
                <a:lnTo>
                  <a:pt x="5939917" y="105422"/>
                </a:lnTo>
                <a:lnTo>
                  <a:pt x="5872988" y="105422"/>
                </a:lnTo>
                <a:cubicBezTo>
                  <a:pt x="5872988" y="118948"/>
                  <a:pt x="5875528" y="129235"/>
                  <a:pt x="5880735" y="136296"/>
                </a:cubicBezTo>
                <a:cubicBezTo>
                  <a:pt x="5885942" y="143357"/>
                  <a:pt x="5894324" y="146888"/>
                  <a:pt x="5905626" y="146888"/>
                </a:cubicBezTo>
                <a:cubicBezTo>
                  <a:pt x="5911850" y="146888"/>
                  <a:pt x="5917438" y="145186"/>
                  <a:pt x="5922391" y="141795"/>
                </a:cubicBezTo>
                <a:cubicBezTo>
                  <a:pt x="5927344" y="138392"/>
                  <a:pt x="5931535" y="134086"/>
                  <a:pt x="5934963" y="128879"/>
                </a:cubicBezTo>
                <a:lnTo>
                  <a:pt x="5942584" y="134315"/>
                </a:lnTo>
                <a:cubicBezTo>
                  <a:pt x="5940298" y="138074"/>
                  <a:pt x="5937504" y="141630"/>
                  <a:pt x="5934201" y="144958"/>
                </a:cubicBezTo>
                <a:cubicBezTo>
                  <a:pt x="5930900" y="148285"/>
                  <a:pt x="5927217" y="151142"/>
                  <a:pt x="5923025" y="153517"/>
                </a:cubicBezTo>
                <a:cubicBezTo>
                  <a:pt x="5918581" y="156032"/>
                  <a:pt x="5914136" y="157924"/>
                  <a:pt x="5909691" y="159207"/>
                </a:cubicBezTo>
                <a:cubicBezTo>
                  <a:pt x="5905119" y="160502"/>
                  <a:pt x="5899912" y="161137"/>
                  <a:pt x="5894070" y="161137"/>
                </a:cubicBezTo>
                <a:cubicBezTo>
                  <a:pt x="5884291" y="161137"/>
                  <a:pt x="5875909" y="159753"/>
                  <a:pt x="5868797" y="156985"/>
                </a:cubicBezTo>
                <a:cubicBezTo>
                  <a:pt x="5861685" y="154216"/>
                  <a:pt x="5855843" y="150482"/>
                  <a:pt x="5851144" y="145796"/>
                </a:cubicBezTo>
                <a:cubicBezTo>
                  <a:pt x="5846572" y="141110"/>
                  <a:pt x="5843143" y="135585"/>
                  <a:pt x="5840857" y="129222"/>
                </a:cubicBezTo>
                <a:cubicBezTo>
                  <a:pt x="5838571" y="122860"/>
                  <a:pt x="5837428" y="115938"/>
                  <a:pt x="5837428" y="108483"/>
                </a:cubicBezTo>
                <a:cubicBezTo>
                  <a:pt x="5837428" y="101739"/>
                  <a:pt x="5838698" y="95301"/>
                  <a:pt x="5841111" y="89128"/>
                </a:cubicBezTo>
                <a:cubicBezTo>
                  <a:pt x="5843650" y="82956"/>
                  <a:pt x="5847080" y="77470"/>
                  <a:pt x="5851651" y="72644"/>
                </a:cubicBezTo>
                <a:cubicBezTo>
                  <a:pt x="5856224" y="67958"/>
                  <a:pt x="5861812" y="64173"/>
                  <a:pt x="5868670" y="61265"/>
                </a:cubicBezTo>
                <a:cubicBezTo>
                  <a:pt x="5875528" y="58356"/>
                  <a:pt x="5883148" y="56908"/>
                  <a:pt x="5891530" y="56908"/>
                </a:cubicBezTo>
                <a:close/>
                <a:moveTo>
                  <a:pt x="5439029" y="56908"/>
                </a:moveTo>
                <a:cubicBezTo>
                  <a:pt x="5448300" y="56908"/>
                  <a:pt x="5456428" y="58178"/>
                  <a:pt x="5463413" y="60719"/>
                </a:cubicBezTo>
                <a:cubicBezTo>
                  <a:pt x="5470525" y="63258"/>
                  <a:pt x="5476494" y="66840"/>
                  <a:pt x="5481574" y="71463"/>
                </a:cubicBezTo>
                <a:cubicBezTo>
                  <a:pt x="5486400" y="76009"/>
                  <a:pt x="5490083" y="81458"/>
                  <a:pt x="5492750" y="87795"/>
                </a:cubicBezTo>
                <a:cubicBezTo>
                  <a:pt x="5495290" y="94119"/>
                  <a:pt x="5496560" y="100990"/>
                  <a:pt x="5496560" y="108394"/>
                </a:cubicBezTo>
                <a:cubicBezTo>
                  <a:pt x="5496560" y="115710"/>
                  <a:pt x="5495290" y="122618"/>
                  <a:pt x="5492750" y="129121"/>
                </a:cubicBezTo>
                <a:cubicBezTo>
                  <a:pt x="5490210" y="135623"/>
                  <a:pt x="5486527" y="141186"/>
                  <a:pt x="5481574" y="145796"/>
                </a:cubicBezTo>
                <a:cubicBezTo>
                  <a:pt x="5476367" y="150749"/>
                  <a:pt x="5470144" y="154546"/>
                  <a:pt x="5462905" y="157175"/>
                </a:cubicBezTo>
                <a:cubicBezTo>
                  <a:pt x="5455793" y="159817"/>
                  <a:pt x="5447538" y="161137"/>
                  <a:pt x="5438140" y="161137"/>
                </a:cubicBezTo>
                <a:cubicBezTo>
                  <a:pt x="5430139" y="161137"/>
                  <a:pt x="5422773" y="159982"/>
                  <a:pt x="5415915" y="157670"/>
                </a:cubicBezTo>
                <a:cubicBezTo>
                  <a:pt x="5409184" y="155372"/>
                  <a:pt x="5403215" y="151904"/>
                  <a:pt x="5398008" y="147282"/>
                </a:cubicBezTo>
                <a:cubicBezTo>
                  <a:pt x="5392928" y="142862"/>
                  <a:pt x="5388991" y="137401"/>
                  <a:pt x="5386070" y="130899"/>
                </a:cubicBezTo>
                <a:cubicBezTo>
                  <a:pt x="5383276" y="124409"/>
                  <a:pt x="5381752" y="117132"/>
                  <a:pt x="5381752" y="109080"/>
                </a:cubicBezTo>
                <a:cubicBezTo>
                  <a:pt x="5381752" y="101155"/>
                  <a:pt x="5383022" y="94107"/>
                  <a:pt x="5385562" y="87935"/>
                </a:cubicBezTo>
                <a:cubicBezTo>
                  <a:pt x="5388102" y="81775"/>
                  <a:pt x="5391912" y="76276"/>
                  <a:pt x="5396992" y="71463"/>
                </a:cubicBezTo>
                <a:cubicBezTo>
                  <a:pt x="5401945" y="66840"/>
                  <a:pt x="5407914" y="63258"/>
                  <a:pt x="5415026" y="60719"/>
                </a:cubicBezTo>
                <a:cubicBezTo>
                  <a:pt x="5422265" y="58178"/>
                  <a:pt x="5430266" y="56908"/>
                  <a:pt x="5439029" y="56908"/>
                </a:cubicBezTo>
                <a:close/>
                <a:moveTo>
                  <a:pt x="4678934" y="56908"/>
                </a:moveTo>
                <a:cubicBezTo>
                  <a:pt x="4685284" y="56908"/>
                  <a:pt x="4691126" y="57289"/>
                  <a:pt x="4696460" y="58051"/>
                </a:cubicBezTo>
                <a:cubicBezTo>
                  <a:pt x="4701794" y="58814"/>
                  <a:pt x="4706620" y="60376"/>
                  <a:pt x="4710938" y="62750"/>
                </a:cubicBezTo>
                <a:cubicBezTo>
                  <a:pt x="4715002" y="65062"/>
                  <a:pt x="4718304" y="68402"/>
                  <a:pt x="4720717" y="72796"/>
                </a:cubicBezTo>
                <a:cubicBezTo>
                  <a:pt x="4723130" y="77178"/>
                  <a:pt x="4724273" y="82905"/>
                  <a:pt x="4724273" y="89967"/>
                </a:cubicBezTo>
                <a:cubicBezTo>
                  <a:pt x="4724273" y="97422"/>
                  <a:pt x="4724146" y="106261"/>
                  <a:pt x="4723892" y="116510"/>
                </a:cubicBezTo>
                <a:cubicBezTo>
                  <a:pt x="4723511" y="126733"/>
                  <a:pt x="4723384" y="133464"/>
                  <a:pt x="4723384" y="136690"/>
                </a:cubicBezTo>
                <a:cubicBezTo>
                  <a:pt x="4723384" y="139662"/>
                  <a:pt x="4723892" y="142011"/>
                  <a:pt x="4724781" y="143726"/>
                </a:cubicBezTo>
                <a:cubicBezTo>
                  <a:pt x="4725670" y="145440"/>
                  <a:pt x="4727067" y="146723"/>
                  <a:pt x="4728845" y="147586"/>
                </a:cubicBezTo>
                <a:cubicBezTo>
                  <a:pt x="4729988" y="148107"/>
                  <a:pt x="4731766" y="148425"/>
                  <a:pt x="4734179" y="148526"/>
                </a:cubicBezTo>
                <a:cubicBezTo>
                  <a:pt x="4736592" y="148615"/>
                  <a:pt x="4738751" y="148666"/>
                  <a:pt x="4740783" y="148666"/>
                </a:cubicBezTo>
                <a:lnTo>
                  <a:pt x="4740783" y="155892"/>
                </a:lnTo>
                <a:cubicBezTo>
                  <a:pt x="4737862" y="157150"/>
                  <a:pt x="4734433" y="158305"/>
                  <a:pt x="4730496" y="159359"/>
                </a:cubicBezTo>
                <a:cubicBezTo>
                  <a:pt x="4726559" y="160413"/>
                  <a:pt x="4722368" y="160947"/>
                  <a:pt x="4717923" y="160947"/>
                </a:cubicBezTo>
                <a:cubicBezTo>
                  <a:pt x="4709795" y="160947"/>
                  <a:pt x="4703826" y="159740"/>
                  <a:pt x="4700016" y="157327"/>
                </a:cubicBezTo>
                <a:cubicBezTo>
                  <a:pt x="4696206" y="154927"/>
                  <a:pt x="4693666" y="151473"/>
                  <a:pt x="4692269" y="146990"/>
                </a:cubicBezTo>
                <a:lnTo>
                  <a:pt x="4691634" y="146990"/>
                </a:lnTo>
                <a:cubicBezTo>
                  <a:pt x="4689348" y="149225"/>
                  <a:pt x="4687189" y="151142"/>
                  <a:pt x="4685157" y="152730"/>
                </a:cubicBezTo>
                <a:cubicBezTo>
                  <a:pt x="4683125" y="154317"/>
                  <a:pt x="4680839" y="155664"/>
                  <a:pt x="4678426" y="156781"/>
                </a:cubicBezTo>
                <a:cubicBezTo>
                  <a:pt x="4675378" y="158242"/>
                  <a:pt x="4672330" y="159321"/>
                  <a:pt x="4669536" y="160045"/>
                </a:cubicBezTo>
                <a:cubicBezTo>
                  <a:pt x="4666615" y="160782"/>
                  <a:pt x="4662551" y="161137"/>
                  <a:pt x="4657471" y="161137"/>
                </a:cubicBezTo>
                <a:cubicBezTo>
                  <a:pt x="4649851" y="161137"/>
                  <a:pt x="4643247" y="158877"/>
                  <a:pt x="4637786" y="154356"/>
                </a:cubicBezTo>
                <a:cubicBezTo>
                  <a:pt x="4632452" y="149822"/>
                  <a:pt x="4629658" y="143827"/>
                  <a:pt x="4629658" y="136360"/>
                </a:cubicBezTo>
                <a:cubicBezTo>
                  <a:pt x="4629658" y="132067"/>
                  <a:pt x="4630293" y="128410"/>
                  <a:pt x="4631436" y="125412"/>
                </a:cubicBezTo>
                <a:cubicBezTo>
                  <a:pt x="4632706" y="122402"/>
                  <a:pt x="4634357" y="119735"/>
                  <a:pt x="4636516" y="117424"/>
                </a:cubicBezTo>
                <a:cubicBezTo>
                  <a:pt x="4638548" y="115316"/>
                  <a:pt x="4640834" y="113563"/>
                  <a:pt x="4643374" y="112179"/>
                </a:cubicBezTo>
                <a:cubicBezTo>
                  <a:pt x="4646041" y="110782"/>
                  <a:pt x="4648835" y="109499"/>
                  <a:pt x="4652010" y="108305"/>
                </a:cubicBezTo>
                <a:cubicBezTo>
                  <a:pt x="4657979" y="106134"/>
                  <a:pt x="4665091" y="103848"/>
                  <a:pt x="4673473" y="101511"/>
                </a:cubicBezTo>
                <a:cubicBezTo>
                  <a:pt x="4681728" y="99161"/>
                  <a:pt x="4687824" y="97066"/>
                  <a:pt x="4691634" y="95212"/>
                </a:cubicBezTo>
                <a:lnTo>
                  <a:pt x="4691634" y="85712"/>
                </a:lnTo>
                <a:cubicBezTo>
                  <a:pt x="4691634" y="84061"/>
                  <a:pt x="4691507" y="81889"/>
                  <a:pt x="4691253" y="79184"/>
                </a:cubicBezTo>
                <a:cubicBezTo>
                  <a:pt x="4690999" y="76479"/>
                  <a:pt x="4690491" y="74193"/>
                  <a:pt x="4689602" y="72352"/>
                </a:cubicBezTo>
                <a:cubicBezTo>
                  <a:pt x="4688713" y="70244"/>
                  <a:pt x="4687189" y="68453"/>
                  <a:pt x="4685157" y="67005"/>
                </a:cubicBezTo>
                <a:cubicBezTo>
                  <a:pt x="4683252" y="65557"/>
                  <a:pt x="4680585" y="64833"/>
                  <a:pt x="4677410" y="64833"/>
                </a:cubicBezTo>
                <a:cubicBezTo>
                  <a:pt x="4674489" y="64833"/>
                  <a:pt x="4672076" y="65240"/>
                  <a:pt x="4670171" y="66065"/>
                </a:cubicBezTo>
                <a:cubicBezTo>
                  <a:pt x="4668139" y="66891"/>
                  <a:pt x="4666615" y="67729"/>
                  <a:pt x="4665472" y="68592"/>
                </a:cubicBezTo>
                <a:cubicBezTo>
                  <a:pt x="4665599" y="69913"/>
                  <a:pt x="4666234" y="71920"/>
                  <a:pt x="4667123" y="74625"/>
                </a:cubicBezTo>
                <a:cubicBezTo>
                  <a:pt x="4668012" y="77330"/>
                  <a:pt x="4668520" y="79934"/>
                  <a:pt x="4668520" y="82448"/>
                </a:cubicBezTo>
                <a:cubicBezTo>
                  <a:pt x="4668520" y="83566"/>
                  <a:pt x="4668139" y="84975"/>
                  <a:pt x="4667631" y="86652"/>
                </a:cubicBezTo>
                <a:cubicBezTo>
                  <a:pt x="4666996" y="88328"/>
                  <a:pt x="4666107" y="89675"/>
                  <a:pt x="4664964" y="90665"/>
                </a:cubicBezTo>
                <a:cubicBezTo>
                  <a:pt x="4663440" y="91986"/>
                  <a:pt x="4661789" y="93002"/>
                  <a:pt x="4659884" y="93726"/>
                </a:cubicBezTo>
                <a:cubicBezTo>
                  <a:pt x="4657979" y="94450"/>
                  <a:pt x="4655185" y="94818"/>
                  <a:pt x="4651248" y="94818"/>
                </a:cubicBezTo>
                <a:cubicBezTo>
                  <a:pt x="4645660" y="94818"/>
                  <a:pt x="4641469" y="93484"/>
                  <a:pt x="4638675" y="90805"/>
                </a:cubicBezTo>
                <a:cubicBezTo>
                  <a:pt x="4635754" y="88138"/>
                  <a:pt x="4634357" y="84658"/>
                  <a:pt x="4634357" y="80365"/>
                </a:cubicBezTo>
                <a:cubicBezTo>
                  <a:pt x="4634357" y="76670"/>
                  <a:pt x="4635754" y="73355"/>
                  <a:pt x="4638802" y="70421"/>
                </a:cubicBezTo>
                <a:cubicBezTo>
                  <a:pt x="4641723" y="67488"/>
                  <a:pt x="4645279" y="65062"/>
                  <a:pt x="4649470" y="63144"/>
                </a:cubicBezTo>
                <a:cubicBezTo>
                  <a:pt x="4653661" y="61163"/>
                  <a:pt x="4658487" y="59626"/>
                  <a:pt x="4663821" y="58547"/>
                </a:cubicBezTo>
                <a:cubicBezTo>
                  <a:pt x="4669282" y="57455"/>
                  <a:pt x="4674235" y="56908"/>
                  <a:pt x="4678934" y="56908"/>
                </a:cubicBezTo>
                <a:close/>
                <a:moveTo>
                  <a:pt x="4298950" y="56908"/>
                </a:moveTo>
                <a:cubicBezTo>
                  <a:pt x="4308221" y="56908"/>
                  <a:pt x="4315841" y="58039"/>
                  <a:pt x="4321810" y="60274"/>
                </a:cubicBezTo>
                <a:cubicBezTo>
                  <a:pt x="4327652" y="62522"/>
                  <a:pt x="4332605" y="65621"/>
                  <a:pt x="4336542" y="69583"/>
                </a:cubicBezTo>
                <a:cubicBezTo>
                  <a:pt x="4340225" y="73342"/>
                  <a:pt x="4343019" y="77775"/>
                  <a:pt x="4344670" y="82893"/>
                </a:cubicBezTo>
                <a:cubicBezTo>
                  <a:pt x="4346448" y="88011"/>
                  <a:pt x="4347337" y="93370"/>
                  <a:pt x="4347337" y="98971"/>
                </a:cubicBezTo>
                <a:lnTo>
                  <a:pt x="4347337" y="105422"/>
                </a:lnTo>
                <a:lnTo>
                  <a:pt x="4280408" y="105422"/>
                </a:lnTo>
                <a:cubicBezTo>
                  <a:pt x="4280408" y="118948"/>
                  <a:pt x="4282948" y="129235"/>
                  <a:pt x="4288155" y="136296"/>
                </a:cubicBezTo>
                <a:cubicBezTo>
                  <a:pt x="4293362" y="143357"/>
                  <a:pt x="4301744" y="146888"/>
                  <a:pt x="4313047" y="146888"/>
                </a:cubicBezTo>
                <a:cubicBezTo>
                  <a:pt x="4319270" y="146888"/>
                  <a:pt x="4324858" y="145186"/>
                  <a:pt x="4329811" y="141795"/>
                </a:cubicBezTo>
                <a:cubicBezTo>
                  <a:pt x="4334764" y="138392"/>
                  <a:pt x="4338955" y="134086"/>
                  <a:pt x="4342384" y="128879"/>
                </a:cubicBezTo>
                <a:lnTo>
                  <a:pt x="4350004" y="134315"/>
                </a:lnTo>
                <a:cubicBezTo>
                  <a:pt x="4347718" y="138074"/>
                  <a:pt x="4344924" y="141630"/>
                  <a:pt x="4341622" y="144958"/>
                </a:cubicBezTo>
                <a:cubicBezTo>
                  <a:pt x="4338320" y="148285"/>
                  <a:pt x="4334637" y="151142"/>
                  <a:pt x="4330446" y="153517"/>
                </a:cubicBezTo>
                <a:cubicBezTo>
                  <a:pt x="4326001" y="156032"/>
                  <a:pt x="4321556" y="157924"/>
                  <a:pt x="4317111" y="159207"/>
                </a:cubicBezTo>
                <a:cubicBezTo>
                  <a:pt x="4312539" y="160502"/>
                  <a:pt x="4307332" y="161137"/>
                  <a:pt x="4301490" y="161137"/>
                </a:cubicBezTo>
                <a:cubicBezTo>
                  <a:pt x="4291711" y="161137"/>
                  <a:pt x="4283329" y="159753"/>
                  <a:pt x="4276217" y="156985"/>
                </a:cubicBezTo>
                <a:cubicBezTo>
                  <a:pt x="4269105" y="154216"/>
                  <a:pt x="4263263" y="150482"/>
                  <a:pt x="4258564" y="145796"/>
                </a:cubicBezTo>
                <a:cubicBezTo>
                  <a:pt x="4253992" y="141110"/>
                  <a:pt x="4250563" y="135585"/>
                  <a:pt x="4248277" y="129222"/>
                </a:cubicBezTo>
                <a:cubicBezTo>
                  <a:pt x="4245991" y="122860"/>
                  <a:pt x="4244848" y="115938"/>
                  <a:pt x="4244848" y="108483"/>
                </a:cubicBezTo>
                <a:cubicBezTo>
                  <a:pt x="4244848" y="101739"/>
                  <a:pt x="4246118" y="95301"/>
                  <a:pt x="4248531" y="89128"/>
                </a:cubicBezTo>
                <a:cubicBezTo>
                  <a:pt x="4251071" y="82956"/>
                  <a:pt x="4254500" y="77470"/>
                  <a:pt x="4259072" y="72644"/>
                </a:cubicBezTo>
                <a:cubicBezTo>
                  <a:pt x="4263644" y="67958"/>
                  <a:pt x="4269232" y="64173"/>
                  <a:pt x="4276090" y="61265"/>
                </a:cubicBezTo>
                <a:cubicBezTo>
                  <a:pt x="4282948" y="58356"/>
                  <a:pt x="4290568" y="56908"/>
                  <a:pt x="4298950" y="56908"/>
                </a:cubicBezTo>
                <a:close/>
                <a:moveTo>
                  <a:pt x="4009517" y="56908"/>
                </a:moveTo>
                <a:cubicBezTo>
                  <a:pt x="4018788" y="56908"/>
                  <a:pt x="4026916" y="58178"/>
                  <a:pt x="4033901" y="60719"/>
                </a:cubicBezTo>
                <a:cubicBezTo>
                  <a:pt x="4041013" y="63258"/>
                  <a:pt x="4046982" y="66840"/>
                  <a:pt x="4052062" y="71463"/>
                </a:cubicBezTo>
                <a:cubicBezTo>
                  <a:pt x="4056888" y="76009"/>
                  <a:pt x="4060571" y="81458"/>
                  <a:pt x="4063238" y="87795"/>
                </a:cubicBezTo>
                <a:cubicBezTo>
                  <a:pt x="4065778" y="94119"/>
                  <a:pt x="4067048" y="100990"/>
                  <a:pt x="4067048" y="108394"/>
                </a:cubicBezTo>
                <a:cubicBezTo>
                  <a:pt x="4067048" y="115710"/>
                  <a:pt x="4065778" y="122618"/>
                  <a:pt x="4063238" y="129121"/>
                </a:cubicBezTo>
                <a:cubicBezTo>
                  <a:pt x="4060698" y="135623"/>
                  <a:pt x="4057015" y="141186"/>
                  <a:pt x="4052062" y="145796"/>
                </a:cubicBezTo>
                <a:cubicBezTo>
                  <a:pt x="4046855" y="150749"/>
                  <a:pt x="4040632" y="154546"/>
                  <a:pt x="4033393" y="157175"/>
                </a:cubicBezTo>
                <a:cubicBezTo>
                  <a:pt x="4026281" y="159817"/>
                  <a:pt x="4018026" y="161137"/>
                  <a:pt x="4008628" y="161137"/>
                </a:cubicBezTo>
                <a:cubicBezTo>
                  <a:pt x="4000627" y="161137"/>
                  <a:pt x="3993261" y="159982"/>
                  <a:pt x="3986403" y="157670"/>
                </a:cubicBezTo>
                <a:cubicBezTo>
                  <a:pt x="3979672" y="155372"/>
                  <a:pt x="3973703" y="151904"/>
                  <a:pt x="3968496" y="147282"/>
                </a:cubicBezTo>
                <a:cubicBezTo>
                  <a:pt x="3963416" y="142862"/>
                  <a:pt x="3959479" y="137401"/>
                  <a:pt x="3956558" y="130899"/>
                </a:cubicBezTo>
                <a:cubicBezTo>
                  <a:pt x="3953764" y="124409"/>
                  <a:pt x="3952240" y="117132"/>
                  <a:pt x="3952240" y="109080"/>
                </a:cubicBezTo>
                <a:cubicBezTo>
                  <a:pt x="3952240" y="101155"/>
                  <a:pt x="3953510" y="94107"/>
                  <a:pt x="3956050" y="87935"/>
                </a:cubicBezTo>
                <a:cubicBezTo>
                  <a:pt x="3958590" y="81775"/>
                  <a:pt x="3962400" y="76276"/>
                  <a:pt x="3967480" y="71463"/>
                </a:cubicBezTo>
                <a:cubicBezTo>
                  <a:pt x="3972433" y="66840"/>
                  <a:pt x="3978402" y="63258"/>
                  <a:pt x="3985514" y="60719"/>
                </a:cubicBezTo>
                <a:cubicBezTo>
                  <a:pt x="3992753" y="58178"/>
                  <a:pt x="4000754" y="56908"/>
                  <a:pt x="4009517" y="56908"/>
                </a:cubicBezTo>
                <a:close/>
                <a:moveTo>
                  <a:pt x="3760978" y="56908"/>
                </a:moveTo>
                <a:cubicBezTo>
                  <a:pt x="3770249" y="56908"/>
                  <a:pt x="3777869" y="58039"/>
                  <a:pt x="3783838" y="60274"/>
                </a:cubicBezTo>
                <a:cubicBezTo>
                  <a:pt x="3789680" y="62522"/>
                  <a:pt x="3794633" y="65621"/>
                  <a:pt x="3798570" y="69583"/>
                </a:cubicBezTo>
                <a:cubicBezTo>
                  <a:pt x="3802253" y="73342"/>
                  <a:pt x="3805047" y="77775"/>
                  <a:pt x="3806698" y="82893"/>
                </a:cubicBezTo>
                <a:cubicBezTo>
                  <a:pt x="3808476" y="88011"/>
                  <a:pt x="3809365" y="93370"/>
                  <a:pt x="3809365" y="98971"/>
                </a:cubicBezTo>
                <a:lnTo>
                  <a:pt x="3809365" y="105422"/>
                </a:lnTo>
                <a:lnTo>
                  <a:pt x="3742436" y="105422"/>
                </a:lnTo>
                <a:cubicBezTo>
                  <a:pt x="3742436" y="118948"/>
                  <a:pt x="3744976" y="129235"/>
                  <a:pt x="3750183" y="136296"/>
                </a:cubicBezTo>
                <a:cubicBezTo>
                  <a:pt x="3755390" y="143357"/>
                  <a:pt x="3763772" y="146888"/>
                  <a:pt x="3775075" y="146888"/>
                </a:cubicBezTo>
                <a:cubicBezTo>
                  <a:pt x="3781298" y="146888"/>
                  <a:pt x="3786886" y="145186"/>
                  <a:pt x="3791839" y="141795"/>
                </a:cubicBezTo>
                <a:cubicBezTo>
                  <a:pt x="3796792" y="138392"/>
                  <a:pt x="3800983" y="134086"/>
                  <a:pt x="3804412" y="128879"/>
                </a:cubicBezTo>
                <a:lnTo>
                  <a:pt x="3812032" y="134315"/>
                </a:lnTo>
                <a:cubicBezTo>
                  <a:pt x="3809746" y="138074"/>
                  <a:pt x="3806952" y="141630"/>
                  <a:pt x="3803650" y="144958"/>
                </a:cubicBezTo>
                <a:cubicBezTo>
                  <a:pt x="3800348" y="148285"/>
                  <a:pt x="3796665" y="151142"/>
                  <a:pt x="3792474" y="153517"/>
                </a:cubicBezTo>
                <a:cubicBezTo>
                  <a:pt x="3788029" y="156032"/>
                  <a:pt x="3783584" y="157924"/>
                  <a:pt x="3779139" y="159207"/>
                </a:cubicBezTo>
                <a:cubicBezTo>
                  <a:pt x="3774567" y="160502"/>
                  <a:pt x="3769360" y="161137"/>
                  <a:pt x="3763518" y="161137"/>
                </a:cubicBezTo>
                <a:cubicBezTo>
                  <a:pt x="3753739" y="161137"/>
                  <a:pt x="3745357" y="159753"/>
                  <a:pt x="3738245" y="156985"/>
                </a:cubicBezTo>
                <a:cubicBezTo>
                  <a:pt x="3731133" y="154216"/>
                  <a:pt x="3725291" y="150482"/>
                  <a:pt x="3720592" y="145796"/>
                </a:cubicBezTo>
                <a:cubicBezTo>
                  <a:pt x="3716020" y="141110"/>
                  <a:pt x="3712591" y="135585"/>
                  <a:pt x="3710305" y="129222"/>
                </a:cubicBezTo>
                <a:cubicBezTo>
                  <a:pt x="3708019" y="122860"/>
                  <a:pt x="3706876" y="115938"/>
                  <a:pt x="3706876" y="108483"/>
                </a:cubicBezTo>
                <a:cubicBezTo>
                  <a:pt x="3706876" y="101739"/>
                  <a:pt x="3708146" y="95301"/>
                  <a:pt x="3710559" y="89128"/>
                </a:cubicBezTo>
                <a:cubicBezTo>
                  <a:pt x="3713099" y="82956"/>
                  <a:pt x="3716528" y="77470"/>
                  <a:pt x="3721100" y="72644"/>
                </a:cubicBezTo>
                <a:cubicBezTo>
                  <a:pt x="3725672" y="67958"/>
                  <a:pt x="3731260" y="64173"/>
                  <a:pt x="3738118" y="61265"/>
                </a:cubicBezTo>
                <a:cubicBezTo>
                  <a:pt x="3744976" y="58356"/>
                  <a:pt x="3752596" y="56908"/>
                  <a:pt x="3760978" y="56908"/>
                </a:cubicBezTo>
                <a:close/>
                <a:moveTo>
                  <a:pt x="3075051" y="56908"/>
                </a:moveTo>
                <a:cubicBezTo>
                  <a:pt x="3087243" y="56908"/>
                  <a:pt x="3096768" y="59207"/>
                  <a:pt x="3103880" y="63792"/>
                </a:cubicBezTo>
                <a:cubicBezTo>
                  <a:pt x="3110991" y="68377"/>
                  <a:pt x="3114421" y="74561"/>
                  <a:pt x="3114421" y="82347"/>
                </a:cubicBezTo>
                <a:cubicBezTo>
                  <a:pt x="3114421" y="87096"/>
                  <a:pt x="3113151" y="90919"/>
                  <a:pt x="3110738" y="93827"/>
                </a:cubicBezTo>
                <a:cubicBezTo>
                  <a:pt x="3108197" y="96736"/>
                  <a:pt x="3103880" y="98183"/>
                  <a:pt x="3097784" y="98183"/>
                </a:cubicBezTo>
                <a:cubicBezTo>
                  <a:pt x="3092831" y="98183"/>
                  <a:pt x="3088640" y="96990"/>
                  <a:pt x="3085338" y="94615"/>
                </a:cubicBezTo>
                <a:cubicBezTo>
                  <a:pt x="3082035" y="92240"/>
                  <a:pt x="3080258" y="89141"/>
                  <a:pt x="3080258" y="85318"/>
                </a:cubicBezTo>
                <a:cubicBezTo>
                  <a:pt x="3080258" y="82080"/>
                  <a:pt x="3080893" y="78879"/>
                  <a:pt x="3081909" y="75717"/>
                </a:cubicBezTo>
                <a:cubicBezTo>
                  <a:pt x="3082925" y="72542"/>
                  <a:pt x="3083560" y="70142"/>
                  <a:pt x="3083814" y="68491"/>
                </a:cubicBezTo>
                <a:cubicBezTo>
                  <a:pt x="3083052" y="67297"/>
                  <a:pt x="3082163" y="66395"/>
                  <a:pt x="3081020" y="65773"/>
                </a:cubicBezTo>
                <a:cubicBezTo>
                  <a:pt x="3079877" y="65138"/>
                  <a:pt x="3078099" y="64833"/>
                  <a:pt x="3075813" y="64833"/>
                </a:cubicBezTo>
                <a:cubicBezTo>
                  <a:pt x="3072765" y="64833"/>
                  <a:pt x="3070097" y="65519"/>
                  <a:pt x="3067685" y="66903"/>
                </a:cubicBezTo>
                <a:cubicBezTo>
                  <a:pt x="3065145" y="68288"/>
                  <a:pt x="3062985" y="70739"/>
                  <a:pt x="3060827" y="74231"/>
                </a:cubicBezTo>
                <a:cubicBezTo>
                  <a:pt x="3058795" y="77533"/>
                  <a:pt x="3057144" y="81953"/>
                  <a:pt x="3055874" y="87490"/>
                </a:cubicBezTo>
                <a:cubicBezTo>
                  <a:pt x="3054731" y="93040"/>
                  <a:pt x="3054096" y="99695"/>
                  <a:pt x="3054096" y="107493"/>
                </a:cubicBezTo>
                <a:cubicBezTo>
                  <a:pt x="3054096" y="119240"/>
                  <a:pt x="3056890" y="128714"/>
                  <a:pt x="3062351" y="135903"/>
                </a:cubicBezTo>
                <a:cubicBezTo>
                  <a:pt x="3067812" y="143091"/>
                  <a:pt x="3074416" y="146685"/>
                  <a:pt x="3082035" y="146685"/>
                </a:cubicBezTo>
                <a:cubicBezTo>
                  <a:pt x="3089402" y="146685"/>
                  <a:pt x="3095244" y="145059"/>
                  <a:pt x="3099562" y="141795"/>
                </a:cubicBezTo>
                <a:cubicBezTo>
                  <a:pt x="3103880" y="138519"/>
                  <a:pt x="3107690" y="133896"/>
                  <a:pt x="3111119" y="127889"/>
                </a:cubicBezTo>
                <a:lnTo>
                  <a:pt x="3118485" y="133032"/>
                </a:lnTo>
                <a:cubicBezTo>
                  <a:pt x="3116453" y="137058"/>
                  <a:pt x="3114040" y="140741"/>
                  <a:pt x="3111246" y="144069"/>
                </a:cubicBezTo>
                <a:cubicBezTo>
                  <a:pt x="3108325" y="147396"/>
                  <a:pt x="3105022" y="150355"/>
                  <a:pt x="3100959" y="152920"/>
                </a:cubicBezTo>
                <a:cubicBezTo>
                  <a:pt x="3096895" y="155626"/>
                  <a:pt x="3092577" y="157670"/>
                  <a:pt x="3088385" y="159067"/>
                </a:cubicBezTo>
                <a:cubicBezTo>
                  <a:pt x="3084068" y="160452"/>
                  <a:pt x="3079115" y="161137"/>
                  <a:pt x="3073400" y="161137"/>
                </a:cubicBezTo>
                <a:cubicBezTo>
                  <a:pt x="3064256" y="161137"/>
                  <a:pt x="3056128" y="159804"/>
                  <a:pt x="3049143" y="157137"/>
                </a:cubicBezTo>
                <a:cubicBezTo>
                  <a:pt x="3042031" y="154457"/>
                  <a:pt x="3036316" y="150812"/>
                  <a:pt x="3031744" y="146189"/>
                </a:cubicBezTo>
                <a:cubicBezTo>
                  <a:pt x="3027172" y="141516"/>
                  <a:pt x="3023743" y="135966"/>
                  <a:pt x="3021584" y="129565"/>
                </a:cubicBezTo>
                <a:cubicBezTo>
                  <a:pt x="3019297" y="123164"/>
                  <a:pt x="3018155" y="116205"/>
                  <a:pt x="3018155" y="108686"/>
                </a:cubicBezTo>
                <a:cubicBezTo>
                  <a:pt x="3018155" y="101816"/>
                  <a:pt x="3019552" y="95275"/>
                  <a:pt x="3022219" y="89078"/>
                </a:cubicBezTo>
                <a:cubicBezTo>
                  <a:pt x="3025013" y="82880"/>
                  <a:pt x="3028696" y="77432"/>
                  <a:pt x="3033395" y="72745"/>
                </a:cubicBezTo>
                <a:cubicBezTo>
                  <a:pt x="3038221" y="67932"/>
                  <a:pt x="3044190" y="64084"/>
                  <a:pt x="3051428" y="61214"/>
                </a:cubicBezTo>
                <a:cubicBezTo>
                  <a:pt x="3058541" y="58344"/>
                  <a:pt x="3066415" y="56908"/>
                  <a:pt x="3075051" y="56908"/>
                </a:cubicBezTo>
                <a:close/>
                <a:moveTo>
                  <a:pt x="2956433" y="56908"/>
                </a:moveTo>
                <a:cubicBezTo>
                  <a:pt x="2965703" y="56908"/>
                  <a:pt x="2973324" y="58039"/>
                  <a:pt x="2979293" y="60274"/>
                </a:cubicBezTo>
                <a:cubicBezTo>
                  <a:pt x="2985135" y="62522"/>
                  <a:pt x="2990088" y="65621"/>
                  <a:pt x="2994025" y="69583"/>
                </a:cubicBezTo>
                <a:cubicBezTo>
                  <a:pt x="2997708" y="73342"/>
                  <a:pt x="3000502" y="77775"/>
                  <a:pt x="3002153" y="82893"/>
                </a:cubicBezTo>
                <a:cubicBezTo>
                  <a:pt x="3003931" y="88011"/>
                  <a:pt x="3004820" y="93370"/>
                  <a:pt x="3004820" y="98971"/>
                </a:cubicBezTo>
                <a:lnTo>
                  <a:pt x="3004820" y="105422"/>
                </a:lnTo>
                <a:lnTo>
                  <a:pt x="2937891" y="105422"/>
                </a:lnTo>
                <a:cubicBezTo>
                  <a:pt x="2937891" y="118948"/>
                  <a:pt x="2940431" y="129235"/>
                  <a:pt x="2945638" y="136296"/>
                </a:cubicBezTo>
                <a:cubicBezTo>
                  <a:pt x="2950845" y="143357"/>
                  <a:pt x="2959227" y="146888"/>
                  <a:pt x="2970530" y="146888"/>
                </a:cubicBezTo>
                <a:cubicBezTo>
                  <a:pt x="2976753" y="146888"/>
                  <a:pt x="2982341" y="145186"/>
                  <a:pt x="2987294" y="141795"/>
                </a:cubicBezTo>
                <a:cubicBezTo>
                  <a:pt x="2992247" y="138392"/>
                  <a:pt x="2996438" y="134086"/>
                  <a:pt x="2999866" y="128879"/>
                </a:cubicBezTo>
                <a:lnTo>
                  <a:pt x="3007487" y="134315"/>
                </a:lnTo>
                <a:cubicBezTo>
                  <a:pt x="3005201" y="138074"/>
                  <a:pt x="3002407" y="141630"/>
                  <a:pt x="2999105" y="144958"/>
                </a:cubicBezTo>
                <a:cubicBezTo>
                  <a:pt x="2995803" y="148285"/>
                  <a:pt x="2992120" y="151142"/>
                  <a:pt x="2987928" y="153517"/>
                </a:cubicBezTo>
                <a:cubicBezTo>
                  <a:pt x="2983484" y="156032"/>
                  <a:pt x="2979039" y="157924"/>
                  <a:pt x="2974594" y="159207"/>
                </a:cubicBezTo>
                <a:cubicBezTo>
                  <a:pt x="2970022" y="160502"/>
                  <a:pt x="2964815" y="161137"/>
                  <a:pt x="2958972" y="161137"/>
                </a:cubicBezTo>
                <a:cubicBezTo>
                  <a:pt x="2949194" y="161137"/>
                  <a:pt x="2940812" y="159753"/>
                  <a:pt x="2933700" y="156985"/>
                </a:cubicBezTo>
                <a:cubicBezTo>
                  <a:pt x="2926588" y="154216"/>
                  <a:pt x="2920746" y="150482"/>
                  <a:pt x="2916047" y="145796"/>
                </a:cubicBezTo>
                <a:cubicBezTo>
                  <a:pt x="2911475" y="141110"/>
                  <a:pt x="2908046" y="135585"/>
                  <a:pt x="2905760" y="129222"/>
                </a:cubicBezTo>
                <a:cubicBezTo>
                  <a:pt x="2903474" y="122860"/>
                  <a:pt x="2902331" y="115938"/>
                  <a:pt x="2902331" y="108483"/>
                </a:cubicBezTo>
                <a:cubicBezTo>
                  <a:pt x="2902331" y="101739"/>
                  <a:pt x="2903601" y="95301"/>
                  <a:pt x="2906014" y="89128"/>
                </a:cubicBezTo>
                <a:cubicBezTo>
                  <a:pt x="2908553" y="82956"/>
                  <a:pt x="2911983" y="77470"/>
                  <a:pt x="2916555" y="72644"/>
                </a:cubicBezTo>
                <a:cubicBezTo>
                  <a:pt x="2921127" y="67958"/>
                  <a:pt x="2926715" y="64173"/>
                  <a:pt x="2933572" y="61265"/>
                </a:cubicBezTo>
                <a:cubicBezTo>
                  <a:pt x="2940431" y="58356"/>
                  <a:pt x="2948051" y="56908"/>
                  <a:pt x="2956433" y="56908"/>
                </a:cubicBezTo>
                <a:close/>
                <a:moveTo>
                  <a:pt x="2424684" y="56908"/>
                </a:moveTo>
                <a:cubicBezTo>
                  <a:pt x="2433955" y="56908"/>
                  <a:pt x="2442083" y="58178"/>
                  <a:pt x="2449068" y="60719"/>
                </a:cubicBezTo>
                <a:cubicBezTo>
                  <a:pt x="2456180" y="63258"/>
                  <a:pt x="2462149" y="66840"/>
                  <a:pt x="2467228" y="71463"/>
                </a:cubicBezTo>
                <a:cubicBezTo>
                  <a:pt x="2472055" y="76009"/>
                  <a:pt x="2475738" y="81458"/>
                  <a:pt x="2478405" y="87795"/>
                </a:cubicBezTo>
                <a:cubicBezTo>
                  <a:pt x="2480945" y="94119"/>
                  <a:pt x="2482215" y="100990"/>
                  <a:pt x="2482215" y="108394"/>
                </a:cubicBezTo>
                <a:cubicBezTo>
                  <a:pt x="2482215" y="115710"/>
                  <a:pt x="2480945" y="122618"/>
                  <a:pt x="2478405" y="129121"/>
                </a:cubicBezTo>
                <a:cubicBezTo>
                  <a:pt x="2475865" y="135623"/>
                  <a:pt x="2472182" y="141186"/>
                  <a:pt x="2467228" y="145796"/>
                </a:cubicBezTo>
                <a:cubicBezTo>
                  <a:pt x="2462022" y="150749"/>
                  <a:pt x="2455799" y="154546"/>
                  <a:pt x="2448560" y="157175"/>
                </a:cubicBezTo>
                <a:cubicBezTo>
                  <a:pt x="2441447" y="159817"/>
                  <a:pt x="2433193" y="161137"/>
                  <a:pt x="2423795" y="161137"/>
                </a:cubicBezTo>
                <a:cubicBezTo>
                  <a:pt x="2415794" y="161137"/>
                  <a:pt x="2408428" y="159982"/>
                  <a:pt x="2401570" y="157670"/>
                </a:cubicBezTo>
                <a:cubicBezTo>
                  <a:pt x="2394839" y="155372"/>
                  <a:pt x="2388870" y="151904"/>
                  <a:pt x="2383663" y="147282"/>
                </a:cubicBezTo>
                <a:cubicBezTo>
                  <a:pt x="2378583" y="142862"/>
                  <a:pt x="2374646" y="137401"/>
                  <a:pt x="2371725" y="130899"/>
                </a:cubicBezTo>
                <a:cubicBezTo>
                  <a:pt x="2368931" y="124409"/>
                  <a:pt x="2367407" y="117132"/>
                  <a:pt x="2367407" y="109080"/>
                </a:cubicBezTo>
                <a:cubicBezTo>
                  <a:pt x="2367407" y="101155"/>
                  <a:pt x="2368677" y="94107"/>
                  <a:pt x="2371216" y="87935"/>
                </a:cubicBezTo>
                <a:cubicBezTo>
                  <a:pt x="2373757" y="81775"/>
                  <a:pt x="2377566" y="76276"/>
                  <a:pt x="2382647" y="71463"/>
                </a:cubicBezTo>
                <a:cubicBezTo>
                  <a:pt x="2387600" y="66840"/>
                  <a:pt x="2393569" y="63258"/>
                  <a:pt x="2400681" y="60719"/>
                </a:cubicBezTo>
                <a:cubicBezTo>
                  <a:pt x="2407920" y="58178"/>
                  <a:pt x="2415921" y="56908"/>
                  <a:pt x="2424684" y="56908"/>
                </a:cubicBezTo>
                <a:close/>
                <a:moveTo>
                  <a:pt x="2194433" y="56908"/>
                </a:moveTo>
                <a:cubicBezTo>
                  <a:pt x="2203704" y="56908"/>
                  <a:pt x="2211324" y="58039"/>
                  <a:pt x="2217293" y="60274"/>
                </a:cubicBezTo>
                <a:cubicBezTo>
                  <a:pt x="2223135" y="62522"/>
                  <a:pt x="2228088" y="65621"/>
                  <a:pt x="2232025" y="69583"/>
                </a:cubicBezTo>
                <a:cubicBezTo>
                  <a:pt x="2235708" y="73342"/>
                  <a:pt x="2238502" y="77775"/>
                  <a:pt x="2240153" y="82893"/>
                </a:cubicBezTo>
                <a:cubicBezTo>
                  <a:pt x="2241931" y="88011"/>
                  <a:pt x="2242820" y="93370"/>
                  <a:pt x="2242820" y="98971"/>
                </a:cubicBezTo>
                <a:lnTo>
                  <a:pt x="2242820" y="105422"/>
                </a:lnTo>
                <a:lnTo>
                  <a:pt x="2175891" y="105422"/>
                </a:lnTo>
                <a:cubicBezTo>
                  <a:pt x="2175891" y="118948"/>
                  <a:pt x="2178431" y="129235"/>
                  <a:pt x="2183638" y="136296"/>
                </a:cubicBezTo>
                <a:cubicBezTo>
                  <a:pt x="2188845" y="143357"/>
                  <a:pt x="2197227" y="146888"/>
                  <a:pt x="2208530" y="146888"/>
                </a:cubicBezTo>
                <a:cubicBezTo>
                  <a:pt x="2214753" y="146888"/>
                  <a:pt x="2220341" y="145186"/>
                  <a:pt x="2225294" y="141795"/>
                </a:cubicBezTo>
                <a:cubicBezTo>
                  <a:pt x="2230247" y="138392"/>
                  <a:pt x="2234438" y="134086"/>
                  <a:pt x="2237867" y="128879"/>
                </a:cubicBezTo>
                <a:lnTo>
                  <a:pt x="2245487" y="134315"/>
                </a:lnTo>
                <a:cubicBezTo>
                  <a:pt x="2243201" y="138074"/>
                  <a:pt x="2240407" y="141630"/>
                  <a:pt x="2237105" y="144958"/>
                </a:cubicBezTo>
                <a:cubicBezTo>
                  <a:pt x="2233803" y="148285"/>
                  <a:pt x="2230120" y="151142"/>
                  <a:pt x="2225929" y="153517"/>
                </a:cubicBezTo>
                <a:cubicBezTo>
                  <a:pt x="2221484" y="156032"/>
                  <a:pt x="2217039" y="157924"/>
                  <a:pt x="2212594" y="159207"/>
                </a:cubicBezTo>
                <a:cubicBezTo>
                  <a:pt x="2208022" y="160502"/>
                  <a:pt x="2202815" y="161137"/>
                  <a:pt x="2196973" y="161137"/>
                </a:cubicBezTo>
                <a:cubicBezTo>
                  <a:pt x="2187194" y="161137"/>
                  <a:pt x="2178812" y="159753"/>
                  <a:pt x="2171700" y="156985"/>
                </a:cubicBezTo>
                <a:cubicBezTo>
                  <a:pt x="2164588" y="154216"/>
                  <a:pt x="2158746" y="150482"/>
                  <a:pt x="2154047" y="145796"/>
                </a:cubicBezTo>
                <a:cubicBezTo>
                  <a:pt x="2149475" y="141110"/>
                  <a:pt x="2146046" y="135585"/>
                  <a:pt x="2143760" y="129222"/>
                </a:cubicBezTo>
                <a:cubicBezTo>
                  <a:pt x="2141474" y="122860"/>
                  <a:pt x="2140331" y="115938"/>
                  <a:pt x="2140331" y="108483"/>
                </a:cubicBezTo>
                <a:cubicBezTo>
                  <a:pt x="2140331" y="101739"/>
                  <a:pt x="2141601" y="95301"/>
                  <a:pt x="2144014" y="89128"/>
                </a:cubicBezTo>
                <a:cubicBezTo>
                  <a:pt x="2146554" y="82956"/>
                  <a:pt x="2149983" y="77470"/>
                  <a:pt x="2154555" y="72644"/>
                </a:cubicBezTo>
                <a:cubicBezTo>
                  <a:pt x="2159127" y="67958"/>
                  <a:pt x="2164715" y="64173"/>
                  <a:pt x="2171573" y="61265"/>
                </a:cubicBezTo>
                <a:cubicBezTo>
                  <a:pt x="2178431" y="58356"/>
                  <a:pt x="2186051" y="56908"/>
                  <a:pt x="2194433" y="56908"/>
                </a:cubicBezTo>
                <a:close/>
                <a:moveTo>
                  <a:pt x="1424813" y="56908"/>
                </a:moveTo>
                <a:cubicBezTo>
                  <a:pt x="1434084" y="56908"/>
                  <a:pt x="1441704" y="58039"/>
                  <a:pt x="1447673" y="60274"/>
                </a:cubicBezTo>
                <a:cubicBezTo>
                  <a:pt x="1453515" y="62522"/>
                  <a:pt x="1458468" y="65621"/>
                  <a:pt x="1462405" y="69583"/>
                </a:cubicBezTo>
                <a:cubicBezTo>
                  <a:pt x="1466088" y="73342"/>
                  <a:pt x="1468882" y="77775"/>
                  <a:pt x="1470533" y="82893"/>
                </a:cubicBezTo>
                <a:cubicBezTo>
                  <a:pt x="1472311" y="88011"/>
                  <a:pt x="1473200" y="93370"/>
                  <a:pt x="1473200" y="98971"/>
                </a:cubicBezTo>
                <a:lnTo>
                  <a:pt x="1473200" y="105422"/>
                </a:lnTo>
                <a:lnTo>
                  <a:pt x="1406271" y="105422"/>
                </a:lnTo>
                <a:cubicBezTo>
                  <a:pt x="1406271" y="118948"/>
                  <a:pt x="1408811" y="129235"/>
                  <a:pt x="1414018" y="136296"/>
                </a:cubicBezTo>
                <a:cubicBezTo>
                  <a:pt x="1419225" y="143357"/>
                  <a:pt x="1427607" y="146888"/>
                  <a:pt x="1438910" y="146888"/>
                </a:cubicBezTo>
                <a:cubicBezTo>
                  <a:pt x="1445133" y="146888"/>
                  <a:pt x="1450721" y="145186"/>
                  <a:pt x="1455674" y="141795"/>
                </a:cubicBezTo>
                <a:cubicBezTo>
                  <a:pt x="1460627" y="138392"/>
                  <a:pt x="1464818" y="134086"/>
                  <a:pt x="1468247" y="128879"/>
                </a:cubicBezTo>
                <a:lnTo>
                  <a:pt x="1475867" y="134315"/>
                </a:lnTo>
                <a:cubicBezTo>
                  <a:pt x="1473581" y="138074"/>
                  <a:pt x="1470787" y="141630"/>
                  <a:pt x="1467485" y="144958"/>
                </a:cubicBezTo>
                <a:cubicBezTo>
                  <a:pt x="1464183" y="148285"/>
                  <a:pt x="1460500" y="151142"/>
                  <a:pt x="1456309" y="153517"/>
                </a:cubicBezTo>
                <a:cubicBezTo>
                  <a:pt x="1451864" y="156032"/>
                  <a:pt x="1447419" y="157924"/>
                  <a:pt x="1442974" y="159207"/>
                </a:cubicBezTo>
                <a:cubicBezTo>
                  <a:pt x="1438402" y="160502"/>
                  <a:pt x="1433195" y="161137"/>
                  <a:pt x="1427353" y="161137"/>
                </a:cubicBezTo>
                <a:cubicBezTo>
                  <a:pt x="1417574" y="161137"/>
                  <a:pt x="1409192" y="159753"/>
                  <a:pt x="1402080" y="156985"/>
                </a:cubicBezTo>
                <a:cubicBezTo>
                  <a:pt x="1394968" y="154216"/>
                  <a:pt x="1389126" y="150482"/>
                  <a:pt x="1384427" y="145796"/>
                </a:cubicBezTo>
                <a:cubicBezTo>
                  <a:pt x="1379855" y="141110"/>
                  <a:pt x="1376426" y="135585"/>
                  <a:pt x="1374140" y="129222"/>
                </a:cubicBezTo>
                <a:cubicBezTo>
                  <a:pt x="1371854" y="122860"/>
                  <a:pt x="1370711" y="115938"/>
                  <a:pt x="1370711" y="108483"/>
                </a:cubicBezTo>
                <a:cubicBezTo>
                  <a:pt x="1370711" y="101739"/>
                  <a:pt x="1371981" y="95301"/>
                  <a:pt x="1374394" y="89128"/>
                </a:cubicBezTo>
                <a:cubicBezTo>
                  <a:pt x="1376934" y="82956"/>
                  <a:pt x="1380363" y="77470"/>
                  <a:pt x="1384935" y="72644"/>
                </a:cubicBezTo>
                <a:cubicBezTo>
                  <a:pt x="1389507" y="67958"/>
                  <a:pt x="1395095" y="64173"/>
                  <a:pt x="1401953" y="61265"/>
                </a:cubicBezTo>
                <a:cubicBezTo>
                  <a:pt x="1408811" y="58356"/>
                  <a:pt x="1416431" y="56908"/>
                  <a:pt x="1424813" y="56908"/>
                </a:cubicBezTo>
                <a:close/>
                <a:moveTo>
                  <a:pt x="870204" y="56908"/>
                </a:moveTo>
                <a:cubicBezTo>
                  <a:pt x="879475" y="56908"/>
                  <a:pt x="887095" y="58039"/>
                  <a:pt x="893064" y="60274"/>
                </a:cubicBezTo>
                <a:cubicBezTo>
                  <a:pt x="898906" y="62522"/>
                  <a:pt x="903858" y="65621"/>
                  <a:pt x="907796" y="69583"/>
                </a:cubicBezTo>
                <a:cubicBezTo>
                  <a:pt x="911479" y="73342"/>
                  <a:pt x="914273" y="77775"/>
                  <a:pt x="915924" y="82893"/>
                </a:cubicBezTo>
                <a:cubicBezTo>
                  <a:pt x="917702" y="88011"/>
                  <a:pt x="918591" y="93370"/>
                  <a:pt x="918591" y="98971"/>
                </a:cubicBezTo>
                <a:lnTo>
                  <a:pt x="918591" y="105422"/>
                </a:lnTo>
                <a:lnTo>
                  <a:pt x="851661" y="105422"/>
                </a:lnTo>
                <a:cubicBezTo>
                  <a:pt x="851661" y="118948"/>
                  <a:pt x="854202" y="129235"/>
                  <a:pt x="859408" y="136296"/>
                </a:cubicBezTo>
                <a:cubicBezTo>
                  <a:pt x="864616" y="143357"/>
                  <a:pt x="872998" y="146888"/>
                  <a:pt x="884301" y="146888"/>
                </a:cubicBezTo>
                <a:cubicBezTo>
                  <a:pt x="890524" y="146888"/>
                  <a:pt x="896111" y="145186"/>
                  <a:pt x="901064" y="141795"/>
                </a:cubicBezTo>
                <a:cubicBezTo>
                  <a:pt x="906017" y="138392"/>
                  <a:pt x="910208" y="134086"/>
                  <a:pt x="913638" y="128879"/>
                </a:cubicBezTo>
                <a:lnTo>
                  <a:pt x="921258" y="134315"/>
                </a:lnTo>
                <a:cubicBezTo>
                  <a:pt x="918972" y="138074"/>
                  <a:pt x="916178" y="141630"/>
                  <a:pt x="912876" y="144958"/>
                </a:cubicBezTo>
                <a:cubicBezTo>
                  <a:pt x="909574" y="148285"/>
                  <a:pt x="905891" y="151142"/>
                  <a:pt x="901700" y="153517"/>
                </a:cubicBezTo>
                <a:cubicBezTo>
                  <a:pt x="897255" y="156032"/>
                  <a:pt x="892810" y="157924"/>
                  <a:pt x="888364" y="159207"/>
                </a:cubicBezTo>
                <a:cubicBezTo>
                  <a:pt x="883792" y="160502"/>
                  <a:pt x="878586" y="161137"/>
                  <a:pt x="872744" y="161137"/>
                </a:cubicBezTo>
                <a:cubicBezTo>
                  <a:pt x="862964" y="161137"/>
                  <a:pt x="854583" y="159753"/>
                  <a:pt x="847471" y="156985"/>
                </a:cubicBezTo>
                <a:cubicBezTo>
                  <a:pt x="840358" y="154216"/>
                  <a:pt x="834517" y="150482"/>
                  <a:pt x="829817" y="145796"/>
                </a:cubicBezTo>
                <a:cubicBezTo>
                  <a:pt x="825246" y="141110"/>
                  <a:pt x="821817" y="135585"/>
                  <a:pt x="819531" y="129222"/>
                </a:cubicBezTo>
                <a:cubicBezTo>
                  <a:pt x="817245" y="122860"/>
                  <a:pt x="816102" y="115938"/>
                  <a:pt x="816102" y="108483"/>
                </a:cubicBezTo>
                <a:cubicBezTo>
                  <a:pt x="816102" y="101739"/>
                  <a:pt x="817372" y="95301"/>
                  <a:pt x="819785" y="89128"/>
                </a:cubicBezTo>
                <a:cubicBezTo>
                  <a:pt x="822325" y="82956"/>
                  <a:pt x="825754" y="77470"/>
                  <a:pt x="830326" y="72644"/>
                </a:cubicBezTo>
                <a:cubicBezTo>
                  <a:pt x="834898" y="67958"/>
                  <a:pt x="840486" y="64173"/>
                  <a:pt x="847344" y="61265"/>
                </a:cubicBezTo>
                <a:cubicBezTo>
                  <a:pt x="854202" y="58356"/>
                  <a:pt x="861822" y="56908"/>
                  <a:pt x="870204" y="56908"/>
                </a:cubicBezTo>
                <a:close/>
                <a:moveTo>
                  <a:pt x="197256" y="23253"/>
                </a:moveTo>
                <a:cubicBezTo>
                  <a:pt x="185305" y="23253"/>
                  <a:pt x="176237" y="28918"/>
                  <a:pt x="170027" y="40259"/>
                </a:cubicBezTo>
                <a:cubicBezTo>
                  <a:pt x="163830" y="51600"/>
                  <a:pt x="160731" y="67602"/>
                  <a:pt x="160731" y="88290"/>
                </a:cubicBezTo>
                <a:cubicBezTo>
                  <a:pt x="160731" y="97079"/>
                  <a:pt x="161404" y="105372"/>
                  <a:pt x="162763" y="113182"/>
                </a:cubicBezTo>
                <a:cubicBezTo>
                  <a:pt x="164109" y="120980"/>
                  <a:pt x="166243" y="127787"/>
                  <a:pt x="169138" y="133604"/>
                </a:cubicBezTo>
                <a:cubicBezTo>
                  <a:pt x="172110" y="139484"/>
                  <a:pt x="175869" y="144056"/>
                  <a:pt x="180428" y="147320"/>
                </a:cubicBezTo>
                <a:cubicBezTo>
                  <a:pt x="184975" y="150596"/>
                  <a:pt x="190588" y="152235"/>
                  <a:pt x="197256" y="152235"/>
                </a:cubicBezTo>
                <a:cubicBezTo>
                  <a:pt x="203784" y="152235"/>
                  <a:pt x="209385" y="150584"/>
                  <a:pt x="214071" y="147282"/>
                </a:cubicBezTo>
                <a:cubicBezTo>
                  <a:pt x="218757" y="143967"/>
                  <a:pt x="222491" y="139446"/>
                  <a:pt x="225260" y="133693"/>
                </a:cubicBezTo>
                <a:cubicBezTo>
                  <a:pt x="228231" y="127686"/>
                  <a:pt x="230378" y="120878"/>
                  <a:pt x="231686" y="113284"/>
                </a:cubicBezTo>
                <a:cubicBezTo>
                  <a:pt x="233006" y="105676"/>
                  <a:pt x="233667" y="97079"/>
                  <a:pt x="233667" y="87490"/>
                </a:cubicBezTo>
                <a:cubicBezTo>
                  <a:pt x="233667" y="79362"/>
                  <a:pt x="233095" y="71450"/>
                  <a:pt x="231940" y="63754"/>
                </a:cubicBezTo>
                <a:cubicBezTo>
                  <a:pt x="230784" y="56058"/>
                  <a:pt x="228815" y="49200"/>
                  <a:pt x="226047" y="43180"/>
                </a:cubicBezTo>
                <a:cubicBezTo>
                  <a:pt x="223215" y="37160"/>
                  <a:pt x="219456" y="32334"/>
                  <a:pt x="214769" y="28702"/>
                </a:cubicBezTo>
                <a:cubicBezTo>
                  <a:pt x="210083" y="25070"/>
                  <a:pt x="204241" y="23253"/>
                  <a:pt x="197256" y="23253"/>
                </a:cubicBezTo>
                <a:close/>
                <a:moveTo>
                  <a:pt x="197256" y="13652"/>
                </a:moveTo>
                <a:cubicBezTo>
                  <a:pt x="207746" y="13652"/>
                  <a:pt x="217589" y="15367"/>
                  <a:pt x="226796" y="18796"/>
                </a:cubicBezTo>
                <a:cubicBezTo>
                  <a:pt x="235991" y="22225"/>
                  <a:pt x="243967" y="27013"/>
                  <a:pt x="250698" y="33147"/>
                </a:cubicBezTo>
                <a:cubicBezTo>
                  <a:pt x="257619" y="39484"/>
                  <a:pt x="263118" y="47142"/>
                  <a:pt x="267169" y="56121"/>
                </a:cubicBezTo>
                <a:cubicBezTo>
                  <a:pt x="271233" y="65087"/>
                  <a:pt x="273265" y="75323"/>
                  <a:pt x="273265" y="86804"/>
                </a:cubicBezTo>
                <a:cubicBezTo>
                  <a:pt x="273265" y="97028"/>
                  <a:pt x="271538" y="106769"/>
                  <a:pt x="268109" y="116014"/>
                </a:cubicBezTo>
                <a:cubicBezTo>
                  <a:pt x="264680" y="125247"/>
                  <a:pt x="259727" y="133197"/>
                  <a:pt x="253263" y="139865"/>
                </a:cubicBezTo>
                <a:cubicBezTo>
                  <a:pt x="246468" y="146786"/>
                  <a:pt x="238493" y="152184"/>
                  <a:pt x="229311" y="156045"/>
                </a:cubicBezTo>
                <a:cubicBezTo>
                  <a:pt x="220141" y="159905"/>
                  <a:pt x="209219" y="161836"/>
                  <a:pt x="196557" y="161836"/>
                </a:cubicBezTo>
                <a:cubicBezTo>
                  <a:pt x="186334" y="161836"/>
                  <a:pt x="176669" y="160147"/>
                  <a:pt x="167563" y="156781"/>
                </a:cubicBezTo>
                <a:cubicBezTo>
                  <a:pt x="158457" y="153416"/>
                  <a:pt x="150431" y="148539"/>
                  <a:pt x="143510" y="142138"/>
                </a:cubicBezTo>
                <a:cubicBezTo>
                  <a:pt x="136652" y="135864"/>
                  <a:pt x="131216" y="128244"/>
                  <a:pt x="127190" y="119278"/>
                </a:cubicBezTo>
                <a:cubicBezTo>
                  <a:pt x="123164" y="110299"/>
                  <a:pt x="121158" y="100292"/>
                  <a:pt x="121158" y="89281"/>
                </a:cubicBezTo>
                <a:cubicBezTo>
                  <a:pt x="121158" y="77800"/>
                  <a:pt x="123113" y="67386"/>
                  <a:pt x="127038" y="58051"/>
                </a:cubicBezTo>
                <a:cubicBezTo>
                  <a:pt x="130962" y="48717"/>
                  <a:pt x="136347" y="40716"/>
                  <a:pt x="143217" y="34036"/>
                </a:cubicBezTo>
                <a:cubicBezTo>
                  <a:pt x="150012" y="27508"/>
                  <a:pt x="158076" y="22479"/>
                  <a:pt x="167411" y="18948"/>
                </a:cubicBezTo>
                <a:cubicBezTo>
                  <a:pt x="176746" y="15418"/>
                  <a:pt x="186690" y="13652"/>
                  <a:pt x="197256" y="13652"/>
                </a:cubicBezTo>
                <a:close/>
                <a:moveTo>
                  <a:pt x="393954" y="6032"/>
                </a:moveTo>
                <a:lnTo>
                  <a:pt x="400050" y="10795"/>
                </a:lnTo>
                <a:cubicBezTo>
                  <a:pt x="397891" y="13627"/>
                  <a:pt x="395859" y="16522"/>
                  <a:pt x="393954" y="19469"/>
                </a:cubicBezTo>
                <a:cubicBezTo>
                  <a:pt x="392049" y="22415"/>
                  <a:pt x="390017" y="25133"/>
                  <a:pt x="387985" y="27648"/>
                </a:cubicBezTo>
                <a:cubicBezTo>
                  <a:pt x="386588" y="29235"/>
                  <a:pt x="385191" y="30937"/>
                  <a:pt x="383667" y="32753"/>
                </a:cubicBezTo>
                <a:cubicBezTo>
                  <a:pt x="382143" y="34582"/>
                  <a:pt x="380619" y="36017"/>
                  <a:pt x="379095" y="37084"/>
                </a:cubicBezTo>
                <a:cubicBezTo>
                  <a:pt x="377444" y="38214"/>
                  <a:pt x="375666" y="39116"/>
                  <a:pt x="373634" y="39840"/>
                </a:cubicBezTo>
                <a:cubicBezTo>
                  <a:pt x="371602" y="40576"/>
                  <a:pt x="368808" y="41059"/>
                  <a:pt x="365252" y="41313"/>
                </a:cubicBezTo>
                <a:cubicBezTo>
                  <a:pt x="362331" y="41516"/>
                  <a:pt x="358648" y="41795"/>
                  <a:pt x="354203" y="42151"/>
                </a:cubicBezTo>
                <a:cubicBezTo>
                  <a:pt x="349758" y="42519"/>
                  <a:pt x="345440" y="42799"/>
                  <a:pt x="341122" y="42989"/>
                </a:cubicBezTo>
                <a:cubicBezTo>
                  <a:pt x="335407" y="43256"/>
                  <a:pt x="330454" y="44081"/>
                  <a:pt x="326517" y="45466"/>
                </a:cubicBezTo>
                <a:cubicBezTo>
                  <a:pt x="322453" y="46850"/>
                  <a:pt x="319024" y="48488"/>
                  <a:pt x="316230" y="50406"/>
                </a:cubicBezTo>
                <a:cubicBezTo>
                  <a:pt x="313563" y="52248"/>
                  <a:pt x="311404" y="54330"/>
                  <a:pt x="309753" y="56642"/>
                </a:cubicBezTo>
                <a:cubicBezTo>
                  <a:pt x="308102" y="58940"/>
                  <a:pt x="306755" y="61049"/>
                  <a:pt x="305765" y="62966"/>
                </a:cubicBezTo>
                <a:cubicBezTo>
                  <a:pt x="303847" y="66789"/>
                  <a:pt x="302285" y="71120"/>
                  <a:pt x="301066" y="75971"/>
                </a:cubicBezTo>
                <a:cubicBezTo>
                  <a:pt x="299847" y="80823"/>
                  <a:pt x="299034" y="84696"/>
                  <a:pt x="298640" y="87592"/>
                </a:cubicBezTo>
                <a:lnTo>
                  <a:pt x="299631" y="87795"/>
                </a:lnTo>
                <a:cubicBezTo>
                  <a:pt x="303784" y="79273"/>
                  <a:pt x="309753" y="72377"/>
                  <a:pt x="317627" y="67107"/>
                </a:cubicBezTo>
                <a:cubicBezTo>
                  <a:pt x="325374" y="61823"/>
                  <a:pt x="334645" y="59182"/>
                  <a:pt x="345440" y="59182"/>
                </a:cubicBezTo>
                <a:cubicBezTo>
                  <a:pt x="354584" y="59182"/>
                  <a:pt x="362585" y="60376"/>
                  <a:pt x="369316" y="62750"/>
                </a:cubicBezTo>
                <a:cubicBezTo>
                  <a:pt x="376174" y="65125"/>
                  <a:pt x="381889" y="68529"/>
                  <a:pt x="386461" y="72949"/>
                </a:cubicBezTo>
                <a:cubicBezTo>
                  <a:pt x="391033" y="77305"/>
                  <a:pt x="394335" y="82474"/>
                  <a:pt x="396621" y="88481"/>
                </a:cubicBezTo>
                <a:cubicBezTo>
                  <a:pt x="398780" y="94488"/>
                  <a:pt x="399923" y="101181"/>
                  <a:pt x="399923" y="108585"/>
                </a:cubicBezTo>
                <a:cubicBezTo>
                  <a:pt x="399923" y="115646"/>
                  <a:pt x="398653" y="122390"/>
                  <a:pt x="396113" y="128829"/>
                </a:cubicBezTo>
                <a:cubicBezTo>
                  <a:pt x="393446" y="135255"/>
                  <a:pt x="389763" y="140817"/>
                  <a:pt x="384810" y="145504"/>
                </a:cubicBezTo>
                <a:cubicBezTo>
                  <a:pt x="379730" y="150457"/>
                  <a:pt x="373634" y="154292"/>
                  <a:pt x="366522" y="157035"/>
                </a:cubicBezTo>
                <a:cubicBezTo>
                  <a:pt x="359283" y="159766"/>
                  <a:pt x="351155" y="161137"/>
                  <a:pt x="342138" y="161137"/>
                </a:cubicBezTo>
                <a:cubicBezTo>
                  <a:pt x="335026" y="161137"/>
                  <a:pt x="328168" y="159969"/>
                  <a:pt x="321564" y="157632"/>
                </a:cubicBezTo>
                <a:cubicBezTo>
                  <a:pt x="315087" y="155283"/>
                  <a:pt x="309118" y="151511"/>
                  <a:pt x="303987" y="146291"/>
                </a:cubicBezTo>
                <a:cubicBezTo>
                  <a:pt x="298970" y="141211"/>
                  <a:pt x="294995" y="134696"/>
                  <a:pt x="292061" y="126746"/>
                </a:cubicBezTo>
                <a:cubicBezTo>
                  <a:pt x="289128" y="118796"/>
                  <a:pt x="287655" y="109410"/>
                  <a:pt x="287655" y="98577"/>
                </a:cubicBezTo>
                <a:cubicBezTo>
                  <a:pt x="287655" y="88214"/>
                  <a:pt x="288505" y="79273"/>
                  <a:pt x="290233" y="71755"/>
                </a:cubicBezTo>
                <a:cubicBezTo>
                  <a:pt x="291947" y="64236"/>
                  <a:pt x="294386" y="56616"/>
                  <a:pt x="297548" y="48895"/>
                </a:cubicBezTo>
                <a:cubicBezTo>
                  <a:pt x="301117" y="40170"/>
                  <a:pt x="306832" y="32613"/>
                  <a:pt x="314706" y="26213"/>
                </a:cubicBezTo>
                <a:cubicBezTo>
                  <a:pt x="322580" y="19812"/>
                  <a:pt x="331978" y="16357"/>
                  <a:pt x="342646" y="15824"/>
                </a:cubicBezTo>
                <a:cubicBezTo>
                  <a:pt x="348107" y="15557"/>
                  <a:pt x="354584" y="15253"/>
                  <a:pt x="362458" y="14884"/>
                </a:cubicBezTo>
                <a:cubicBezTo>
                  <a:pt x="370205" y="14529"/>
                  <a:pt x="375920" y="14211"/>
                  <a:pt x="379476" y="13944"/>
                </a:cubicBezTo>
                <a:cubicBezTo>
                  <a:pt x="382778" y="13678"/>
                  <a:pt x="385318" y="13068"/>
                  <a:pt x="387350" y="12116"/>
                </a:cubicBezTo>
                <a:cubicBezTo>
                  <a:pt x="389382" y="11163"/>
                  <a:pt x="391541" y="9131"/>
                  <a:pt x="393954" y="6032"/>
                </a:cubicBezTo>
                <a:close/>
                <a:moveTo>
                  <a:pt x="5073904" y="5334"/>
                </a:moveTo>
                <a:cubicBezTo>
                  <a:pt x="5077460" y="5334"/>
                  <a:pt x="5080635" y="6337"/>
                  <a:pt x="5083429" y="8356"/>
                </a:cubicBezTo>
                <a:cubicBezTo>
                  <a:pt x="5086223" y="10363"/>
                  <a:pt x="5087620" y="13157"/>
                  <a:pt x="5087620" y="16713"/>
                </a:cubicBezTo>
                <a:cubicBezTo>
                  <a:pt x="5087620" y="18428"/>
                  <a:pt x="5087112" y="20828"/>
                  <a:pt x="5085842" y="23889"/>
                </a:cubicBezTo>
                <a:cubicBezTo>
                  <a:pt x="5084699" y="26962"/>
                  <a:pt x="5083810" y="29121"/>
                  <a:pt x="5083175" y="30378"/>
                </a:cubicBezTo>
                <a:cubicBezTo>
                  <a:pt x="5085969" y="32613"/>
                  <a:pt x="5089017" y="34201"/>
                  <a:pt x="5092446" y="35128"/>
                </a:cubicBezTo>
                <a:cubicBezTo>
                  <a:pt x="5095748" y="36042"/>
                  <a:pt x="5098669" y="36512"/>
                  <a:pt x="5101336" y="36512"/>
                </a:cubicBezTo>
                <a:cubicBezTo>
                  <a:pt x="5104003" y="36512"/>
                  <a:pt x="5107051" y="36017"/>
                  <a:pt x="5110607" y="35026"/>
                </a:cubicBezTo>
                <a:cubicBezTo>
                  <a:pt x="5114163" y="34036"/>
                  <a:pt x="5117211" y="32486"/>
                  <a:pt x="5119878" y="30378"/>
                </a:cubicBezTo>
                <a:cubicBezTo>
                  <a:pt x="5118989" y="28587"/>
                  <a:pt x="5118100" y="26467"/>
                  <a:pt x="5117084" y="23990"/>
                </a:cubicBezTo>
                <a:cubicBezTo>
                  <a:pt x="5116068" y="21514"/>
                  <a:pt x="5115433" y="19088"/>
                  <a:pt x="5115433" y="16713"/>
                </a:cubicBezTo>
                <a:cubicBezTo>
                  <a:pt x="5115433" y="13678"/>
                  <a:pt x="5116703" y="11023"/>
                  <a:pt x="5119243" y="8750"/>
                </a:cubicBezTo>
                <a:cubicBezTo>
                  <a:pt x="5121783" y="6477"/>
                  <a:pt x="5125085" y="5334"/>
                  <a:pt x="5129149" y="5334"/>
                </a:cubicBezTo>
                <a:cubicBezTo>
                  <a:pt x="5132578" y="5334"/>
                  <a:pt x="5135372" y="6553"/>
                  <a:pt x="5137658" y="8991"/>
                </a:cubicBezTo>
                <a:cubicBezTo>
                  <a:pt x="5139944" y="11442"/>
                  <a:pt x="5140960" y="14440"/>
                  <a:pt x="5140960" y="18008"/>
                </a:cubicBezTo>
                <a:cubicBezTo>
                  <a:pt x="5140960" y="20383"/>
                  <a:pt x="5140325" y="23050"/>
                  <a:pt x="5139055" y="26022"/>
                </a:cubicBezTo>
                <a:cubicBezTo>
                  <a:pt x="5137785" y="28994"/>
                  <a:pt x="5135626" y="31762"/>
                  <a:pt x="5132451" y="34328"/>
                </a:cubicBezTo>
                <a:cubicBezTo>
                  <a:pt x="5129022" y="37173"/>
                  <a:pt x="5124831" y="39408"/>
                  <a:pt x="5119751" y="41072"/>
                </a:cubicBezTo>
                <a:cubicBezTo>
                  <a:pt x="5114544" y="42723"/>
                  <a:pt x="5108448" y="43548"/>
                  <a:pt x="5101463" y="43548"/>
                </a:cubicBezTo>
                <a:cubicBezTo>
                  <a:pt x="5093970" y="43548"/>
                  <a:pt x="5087747" y="42672"/>
                  <a:pt x="5082667" y="40932"/>
                </a:cubicBezTo>
                <a:cubicBezTo>
                  <a:pt x="5077587" y="39167"/>
                  <a:pt x="5073650" y="36969"/>
                  <a:pt x="5070602" y="34328"/>
                </a:cubicBezTo>
                <a:cubicBezTo>
                  <a:pt x="5067681" y="31762"/>
                  <a:pt x="5065522" y="28969"/>
                  <a:pt x="5064125" y="25971"/>
                </a:cubicBezTo>
                <a:cubicBezTo>
                  <a:pt x="5062855" y="22974"/>
                  <a:pt x="5062093" y="20307"/>
                  <a:pt x="5062093" y="18008"/>
                </a:cubicBezTo>
                <a:cubicBezTo>
                  <a:pt x="5062093" y="14440"/>
                  <a:pt x="5063236" y="11442"/>
                  <a:pt x="5065522" y="8991"/>
                </a:cubicBezTo>
                <a:cubicBezTo>
                  <a:pt x="5067681" y="6553"/>
                  <a:pt x="5070475" y="5334"/>
                  <a:pt x="5073904" y="5334"/>
                </a:cubicBez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16" name="Image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9956" y="6181344"/>
            <a:ext cx="8360664" cy="222504"/>
          </a:xfrm>
          <a:prstGeom prst="rect">
            <a:avLst/>
          </a:prstGeom>
        </p:spPr>
      </p:pic>
      <p:sp>
        <p:nvSpPr>
          <p:cNvPr id="27" name="object 9"/>
          <p:cNvSpPr/>
          <p:nvPr/>
        </p:nvSpPr>
        <p:spPr>
          <a:xfrm>
            <a:off x="417576" y="6190488"/>
            <a:ext cx="8345424" cy="207264"/>
          </a:xfrm>
          <a:custGeom>
            <a:avLst/>
            <a:gdLst/>
            <a:ahLst/>
            <a:cxnLst/>
            <a:rect l="l" t="t" r="r" b="b"/>
            <a:pathLst>
              <a:path w="8345424" h="207264">
                <a:moveTo>
                  <a:pt x="8284972" y="111061"/>
                </a:moveTo>
                <a:cubicBezTo>
                  <a:pt x="8282305" y="111061"/>
                  <a:pt x="8280146" y="111125"/>
                  <a:pt x="8278622" y="111264"/>
                </a:cubicBezTo>
                <a:cubicBezTo>
                  <a:pt x="8277098" y="111391"/>
                  <a:pt x="8275828" y="111455"/>
                  <a:pt x="8274685" y="111455"/>
                </a:cubicBezTo>
                <a:lnTo>
                  <a:pt x="8274685" y="143027"/>
                </a:lnTo>
                <a:cubicBezTo>
                  <a:pt x="8274685" y="145669"/>
                  <a:pt x="8275574" y="147701"/>
                  <a:pt x="8277225" y="149110"/>
                </a:cubicBezTo>
                <a:cubicBezTo>
                  <a:pt x="8278876" y="150533"/>
                  <a:pt x="8281543" y="151244"/>
                  <a:pt x="8285226" y="151244"/>
                </a:cubicBezTo>
                <a:cubicBezTo>
                  <a:pt x="8289036" y="151244"/>
                  <a:pt x="8292211" y="150622"/>
                  <a:pt x="8294878" y="149364"/>
                </a:cubicBezTo>
                <a:cubicBezTo>
                  <a:pt x="8297545" y="148107"/>
                  <a:pt x="8299577" y="146393"/>
                  <a:pt x="8301101" y="144221"/>
                </a:cubicBezTo>
                <a:cubicBezTo>
                  <a:pt x="8302371" y="142100"/>
                  <a:pt x="8303387" y="139814"/>
                  <a:pt x="8304022" y="137338"/>
                </a:cubicBezTo>
                <a:cubicBezTo>
                  <a:pt x="8304530" y="134861"/>
                  <a:pt x="8304784" y="132169"/>
                  <a:pt x="8304784" y="129273"/>
                </a:cubicBezTo>
                <a:cubicBezTo>
                  <a:pt x="8304784" y="123990"/>
                  <a:pt x="8303260" y="119634"/>
                  <a:pt x="8300085" y="116205"/>
                </a:cubicBezTo>
                <a:cubicBezTo>
                  <a:pt x="8296910" y="112776"/>
                  <a:pt x="8291830" y="111061"/>
                  <a:pt x="8284972" y="111061"/>
                </a:cubicBezTo>
                <a:close/>
                <a:moveTo>
                  <a:pt x="7175500" y="111061"/>
                </a:moveTo>
                <a:cubicBezTo>
                  <a:pt x="7172833" y="111061"/>
                  <a:pt x="7170674" y="111125"/>
                  <a:pt x="7169150" y="111264"/>
                </a:cubicBezTo>
                <a:cubicBezTo>
                  <a:pt x="7167626" y="111391"/>
                  <a:pt x="7166355" y="111455"/>
                  <a:pt x="7165213" y="111455"/>
                </a:cubicBezTo>
                <a:lnTo>
                  <a:pt x="7165213" y="143027"/>
                </a:lnTo>
                <a:cubicBezTo>
                  <a:pt x="7165213" y="145669"/>
                  <a:pt x="7166102" y="147701"/>
                  <a:pt x="7167753" y="149110"/>
                </a:cubicBezTo>
                <a:cubicBezTo>
                  <a:pt x="7169404" y="150533"/>
                  <a:pt x="7172071" y="151244"/>
                  <a:pt x="7175754" y="151244"/>
                </a:cubicBezTo>
                <a:cubicBezTo>
                  <a:pt x="7179564" y="151244"/>
                  <a:pt x="7182739" y="150622"/>
                  <a:pt x="7185405" y="149364"/>
                </a:cubicBezTo>
                <a:cubicBezTo>
                  <a:pt x="7188073" y="148107"/>
                  <a:pt x="7190105" y="146393"/>
                  <a:pt x="7191629" y="144221"/>
                </a:cubicBezTo>
                <a:cubicBezTo>
                  <a:pt x="7192899" y="142100"/>
                  <a:pt x="7193915" y="139814"/>
                  <a:pt x="7194550" y="137338"/>
                </a:cubicBezTo>
                <a:cubicBezTo>
                  <a:pt x="7195058" y="134861"/>
                  <a:pt x="7195312" y="132169"/>
                  <a:pt x="7195312" y="129273"/>
                </a:cubicBezTo>
                <a:cubicBezTo>
                  <a:pt x="7195312" y="123990"/>
                  <a:pt x="7193788" y="119634"/>
                  <a:pt x="7190613" y="116205"/>
                </a:cubicBezTo>
                <a:cubicBezTo>
                  <a:pt x="7187438" y="112776"/>
                  <a:pt x="7182358" y="111061"/>
                  <a:pt x="7175500" y="111061"/>
                </a:cubicBezTo>
                <a:close/>
                <a:moveTo>
                  <a:pt x="2190369" y="111061"/>
                </a:moveTo>
                <a:cubicBezTo>
                  <a:pt x="2187702" y="111061"/>
                  <a:pt x="2185543" y="111125"/>
                  <a:pt x="2184019" y="111264"/>
                </a:cubicBezTo>
                <a:cubicBezTo>
                  <a:pt x="2182495" y="111391"/>
                  <a:pt x="2181225" y="111455"/>
                  <a:pt x="2180082" y="111455"/>
                </a:cubicBezTo>
                <a:lnTo>
                  <a:pt x="2180082" y="143027"/>
                </a:lnTo>
                <a:cubicBezTo>
                  <a:pt x="2180082" y="145669"/>
                  <a:pt x="2180971" y="147701"/>
                  <a:pt x="2182622" y="149110"/>
                </a:cubicBezTo>
                <a:cubicBezTo>
                  <a:pt x="2184273" y="150533"/>
                  <a:pt x="2186940" y="151244"/>
                  <a:pt x="2190623" y="151244"/>
                </a:cubicBezTo>
                <a:cubicBezTo>
                  <a:pt x="2194433" y="151244"/>
                  <a:pt x="2197608" y="150622"/>
                  <a:pt x="2200275" y="149364"/>
                </a:cubicBezTo>
                <a:cubicBezTo>
                  <a:pt x="2202942" y="148107"/>
                  <a:pt x="2204974" y="146393"/>
                  <a:pt x="2206498" y="144221"/>
                </a:cubicBezTo>
                <a:cubicBezTo>
                  <a:pt x="2207768" y="142100"/>
                  <a:pt x="2208784" y="139814"/>
                  <a:pt x="2209419" y="137338"/>
                </a:cubicBezTo>
                <a:cubicBezTo>
                  <a:pt x="2209927" y="134861"/>
                  <a:pt x="2210181" y="132169"/>
                  <a:pt x="2210181" y="129273"/>
                </a:cubicBezTo>
                <a:cubicBezTo>
                  <a:pt x="2210181" y="123990"/>
                  <a:pt x="2208657" y="119634"/>
                  <a:pt x="2205482" y="116205"/>
                </a:cubicBezTo>
                <a:cubicBezTo>
                  <a:pt x="2202307" y="112776"/>
                  <a:pt x="2197227" y="111061"/>
                  <a:pt x="2190369" y="111061"/>
                </a:cubicBezTo>
                <a:close/>
                <a:moveTo>
                  <a:pt x="1041273" y="111061"/>
                </a:moveTo>
                <a:cubicBezTo>
                  <a:pt x="1038606" y="111061"/>
                  <a:pt x="1036447" y="111125"/>
                  <a:pt x="1034923" y="111264"/>
                </a:cubicBezTo>
                <a:cubicBezTo>
                  <a:pt x="1033399" y="111391"/>
                  <a:pt x="1032129" y="111455"/>
                  <a:pt x="1030986" y="111455"/>
                </a:cubicBezTo>
                <a:lnTo>
                  <a:pt x="1030986" y="143027"/>
                </a:lnTo>
                <a:cubicBezTo>
                  <a:pt x="1030986" y="145669"/>
                  <a:pt x="1031875" y="147701"/>
                  <a:pt x="1033526" y="149110"/>
                </a:cubicBezTo>
                <a:cubicBezTo>
                  <a:pt x="1035177" y="150533"/>
                  <a:pt x="1037844" y="151244"/>
                  <a:pt x="1041527" y="151244"/>
                </a:cubicBezTo>
                <a:cubicBezTo>
                  <a:pt x="1045337" y="151244"/>
                  <a:pt x="1048512" y="150622"/>
                  <a:pt x="1051179" y="149364"/>
                </a:cubicBezTo>
                <a:cubicBezTo>
                  <a:pt x="1053846" y="148107"/>
                  <a:pt x="1055878" y="146393"/>
                  <a:pt x="1057402" y="144221"/>
                </a:cubicBezTo>
                <a:cubicBezTo>
                  <a:pt x="1058672" y="142100"/>
                  <a:pt x="1059688" y="139814"/>
                  <a:pt x="1060323" y="137338"/>
                </a:cubicBezTo>
                <a:cubicBezTo>
                  <a:pt x="1060831" y="134861"/>
                  <a:pt x="1061085" y="132169"/>
                  <a:pt x="1061085" y="129273"/>
                </a:cubicBezTo>
                <a:cubicBezTo>
                  <a:pt x="1061085" y="123990"/>
                  <a:pt x="1059561" y="119634"/>
                  <a:pt x="1056386" y="116205"/>
                </a:cubicBezTo>
                <a:cubicBezTo>
                  <a:pt x="1053211" y="112776"/>
                  <a:pt x="1048131" y="111061"/>
                  <a:pt x="1041273" y="111061"/>
                </a:cubicBezTo>
                <a:close/>
                <a:moveTo>
                  <a:pt x="5836412" y="106908"/>
                </a:moveTo>
                <a:cubicBezTo>
                  <a:pt x="5833999" y="106908"/>
                  <a:pt x="5832094" y="106997"/>
                  <a:pt x="5830951" y="107200"/>
                </a:cubicBezTo>
                <a:cubicBezTo>
                  <a:pt x="5829808" y="107404"/>
                  <a:pt x="5828665" y="107531"/>
                  <a:pt x="5827522" y="107594"/>
                </a:cubicBezTo>
                <a:lnTo>
                  <a:pt x="5827522" y="142341"/>
                </a:lnTo>
                <a:cubicBezTo>
                  <a:pt x="5827522" y="145110"/>
                  <a:pt x="5828284" y="147294"/>
                  <a:pt x="5829681" y="148920"/>
                </a:cubicBezTo>
                <a:cubicBezTo>
                  <a:pt x="5831205" y="150533"/>
                  <a:pt x="5834126" y="151346"/>
                  <a:pt x="5838190" y="151346"/>
                </a:cubicBezTo>
                <a:cubicBezTo>
                  <a:pt x="5841492" y="151346"/>
                  <a:pt x="5844286" y="150634"/>
                  <a:pt x="5846572" y="149212"/>
                </a:cubicBezTo>
                <a:cubicBezTo>
                  <a:pt x="5848858" y="147790"/>
                  <a:pt x="5850509" y="145897"/>
                  <a:pt x="5851779" y="143522"/>
                </a:cubicBezTo>
                <a:cubicBezTo>
                  <a:pt x="5853176" y="141021"/>
                  <a:pt x="5854065" y="138430"/>
                  <a:pt x="5854446" y="135750"/>
                </a:cubicBezTo>
                <a:cubicBezTo>
                  <a:pt x="5854827" y="133083"/>
                  <a:pt x="5855081" y="130264"/>
                  <a:pt x="5855081" y="127292"/>
                </a:cubicBezTo>
                <a:cubicBezTo>
                  <a:pt x="5855081" y="121755"/>
                  <a:pt x="5853430" y="116967"/>
                  <a:pt x="5850255" y="112941"/>
                </a:cubicBezTo>
                <a:cubicBezTo>
                  <a:pt x="5846953" y="108915"/>
                  <a:pt x="5842381" y="106908"/>
                  <a:pt x="5836412" y="106908"/>
                </a:cubicBezTo>
                <a:close/>
                <a:moveTo>
                  <a:pt x="1582800" y="106908"/>
                </a:moveTo>
                <a:cubicBezTo>
                  <a:pt x="1580515" y="106908"/>
                  <a:pt x="1578483" y="106997"/>
                  <a:pt x="1576959" y="107200"/>
                </a:cubicBezTo>
                <a:cubicBezTo>
                  <a:pt x="1575434" y="107404"/>
                  <a:pt x="1574292" y="107531"/>
                  <a:pt x="1573403" y="107594"/>
                </a:cubicBezTo>
                <a:lnTo>
                  <a:pt x="1573403" y="142341"/>
                </a:lnTo>
                <a:cubicBezTo>
                  <a:pt x="1573403" y="145110"/>
                  <a:pt x="1574165" y="147294"/>
                  <a:pt x="1575816" y="148920"/>
                </a:cubicBezTo>
                <a:cubicBezTo>
                  <a:pt x="1577467" y="150533"/>
                  <a:pt x="1580261" y="151346"/>
                  <a:pt x="1584325" y="151346"/>
                </a:cubicBezTo>
                <a:cubicBezTo>
                  <a:pt x="1587753" y="151346"/>
                  <a:pt x="1590548" y="150634"/>
                  <a:pt x="1592834" y="149212"/>
                </a:cubicBezTo>
                <a:cubicBezTo>
                  <a:pt x="1595120" y="147790"/>
                  <a:pt x="1596898" y="145897"/>
                  <a:pt x="1598168" y="143522"/>
                </a:cubicBezTo>
                <a:cubicBezTo>
                  <a:pt x="1599438" y="141021"/>
                  <a:pt x="1600327" y="138430"/>
                  <a:pt x="1600834" y="135750"/>
                </a:cubicBezTo>
                <a:cubicBezTo>
                  <a:pt x="1601216" y="133083"/>
                  <a:pt x="1601470" y="130264"/>
                  <a:pt x="1601470" y="127292"/>
                </a:cubicBezTo>
                <a:cubicBezTo>
                  <a:pt x="1601470" y="121755"/>
                  <a:pt x="1599819" y="116967"/>
                  <a:pt x="1596644" y="112941"/>
                </a:cubicBezTo>
                <a:cubicBezTo>
                  <a:pt x="1593342" y="108915"/>
                  <a:pt x="1588770" y="106908"/>
                  <a:pt x="1582800" y="106908"/>
                </a:cubicBezTo>
                <a:close/>
                <a:moveTo>
                  <a:pt x="4392803" y="104318"/>
                </a:moveTo>
                <a:cubicBezTo>
                  <a:pt x="4389120" y="105588"/>
                  <a:pt x="4385437" y="107023"/>
                  <a:pt x="4381754" y="108648"/>
                </a:cubicBezTo>
                <a:cubicBezTo>
                  <a:pt x="4378198" y="110261"/>
                  <a:pt x="4375150" y="111976"/>
                  <a:pt x="4372864" y="113754"/>
                </a:cubicBezTo>
                <a:cubicBezTo>
                  <a:pt x="4370451" y="115608"/>
                  <a:pt x="4368546" y="117970"/>
                  <a:pt x="4367149" y="120853"/>
                </a:cubicBezTo>
                <a:cubicBezTo>
                  <a:pt x="4365752" y="123723"/>
                  <a:pt x="4364990" y="127114"/>
                  <a:pt x="4364990" y="131013"/>
                </a:cubicBezTo>
                <a:cubicBezTo>
                  <a:pt x="4364990" y="136182"/>
                  <a:pt x="4366133" y="139916"/>
                  <a:pt x="4368546" y="142227"/>
                </a:cubicBezTo>
                <a:cubicBezTo>
                  <a:pt x="4370832" y="144538"/>
                  <a:pt x="4373753" y="145707"/>
                  <a:pt x="4377182" y="145707"/>
                </a:cubicBezTo>
                <a:cubicBezTo>
                  <a:pt x="4380865" y="145707"/>
                  <a:pt x="4383913" y="144958"/>
                  <a:pt x="4386199" y="143472"/>
                </a:cubicBezTo>
                <a:cubicBezTo>
                  <a:pt x="4388612" y="141986"/>
                  <a:pt x="4390644" y="140144"/>
                  <a:pt x="4392422" y="137960"/>
                </a:cubicBezTo>
                <a:close/>
                <a:moveTo>
                  <a:pt x="4258564" y="72148"/>
                </a:moveTo>
                <a:cubicBezTo>
                  <a:pt x="4254246" y="72148"/>
                  <a:pt x="4250817" y="72898"/>
                  <a:pt x="4248277" y="74384"/>
                </a:cubicBezTo>
                <a:cubicBezTo>
                  <a:pt x="4245737" y="75870"/>
                  <a:pt x="4243451" y="77800"/>
                  <a:pt x="4241546" y="80175"/>
                </a:cubicBezTo>
                <a:lnTo>
                  <a:pt x="4241546" y="136296"/>
                </a:lnTo>
                <a:cubicBezTo>
                  <a:pt x="4241927" y="137617"/>
                  <a:pt x="4242689" y="139319"/>
                  <a:pt x="4243832" y="141402"/>
                </a:cubicBezTo>
                <a:cubicBezTo>
                  <a:pt x="4244975" y="143472"/>
                  <a:pt x="4245991" y="145135"/>
                  <a:pt x="4247134" y="146393"/>
                </a:cubicBezTo>
                <a:cubicBezTo>
                  <a:pt x="4248785" y="148171"/>
                  <a:pt x="4250690" y="149491"/>
                  <a:pt x="4252722" y="150355"/>
                </a:cubicBezTo>
                <a:cubicBezTo>
                  <a:pt x="4254881" y="151206"/>
                  <a:pt x="4257167" y="151638"/>
                  <a:pt x="4259707" y="151638"/>
                </a:cubicBezTo>
                <a:cubicBezTo>
                  <a:pt x="4266184" y="151638"/>
                  <a:pt x="4271391" y="148120"/>
                  <a:pt x="4275328" y="141097"/>
                </a:cubicBezTo>
                <a:cubicBezTo>
                  <a:pt x="4279265" y="134074"/>
                  <a:pt x="4281170" y="123761"/>
                  <a:pt x="4281170" y="110172"/>
                </a:cubicBezTo>
                <a:cubicBezTo>
                  <a:pt x="4281170" y="105207"/>
                  <a:pt x="4280916" y="100470"/>
                  <a:pt x="4280154" y="95961"/>
                </a:cubicBezTo>
                <a:cubicBezTo>
                  <a:pt x="4279392" y="91440"/>
                  <a:pt x="4278122" y="87388"/>
                  <a:pt x="4276217" y="83832"/>
                </a:cubicBezTo>
                <a:cubicBezTo>
                  <a:pt x="4274439" y="80264"/>
                  <a:pt x="4272153" y="77432"/>
                  <a:pt x="4269232" y="75323"/>
                </a:cubicBezTo>
                <a:cubicBezTo>
                  <a:pt x="4266311" y="73203"/>
                  <a:pt x="4262755" y="72148"/>
                  <a:pt x="4258564" y="72148"/>
                </a:cubicBezTo>
                <a:close/>
                <a:moveTo>
                  <a:pt x="6497192" y="69278"/>
                </a:moveTo>
                <a:cubicBezTo>
                  <a:pt x="6497066" y="82740"/>
                  <a:pt x="6495034" y="96659"/>
                  <a:pt x="6491224" y="111061"/>
                </a:cubicBezTo>
                <a:cubicBezTo>
                  <a:pt x="6487287" y="125450"/>
                  <a:pt x="6481572" y="137947"/>
                  <a:pt x="6474205" y="148564"/>
                </a:cubicBezTo>
                <a:lnTo>
                  <a:pt x="6511290" y="148564"/>
                </a:lnTo>
                <a:cubicBezTo>
                  <a:pt x="6514718" y="148564"/>
                  <a:pt x="6516878" y="148082"/>
                  <a:pt x="6518021" y="147091"/>
                </a:cubicBezTo>
                <a:cubicBezTo>
                  <a:pt x="6519164" y="146101"/>
                  <a:pt x="6519672" y="144246"/>
                  <a:pt x="6519672" y="141541"/>
                </a:cubicBezTo>
                <a:lnTo>
                  <a:pt x="6519672" y="69278"/>
                </a:lnTo>
                <a:close/>
                <a:moveTo>
                  <a:pt x="3997706" y="69278"/>
                </a:moveTo>
                <a:cubicBezTo>
                  <a:pt x="3997579" y="82740"/>
                  <a:pt x="3995547" y="96659"/>
                  <a:pt x="3991737" y="111061"/>
                </a:cubicBezTo>
                <a:cubicBezTo>
                  <a:pt x="3987800" y="125450"/>
                  <a:pt x="3982085" y="137947"/>
                  <a:pt x="3974719" y="148564"/>
                </a:cubicBezTo>
                <a:lnTo>
                  <a:pt x="4011803" y="148564"/>
                </a:lnTo>
                <a:cubicBezTo>
                  <a:pt x="4015232" y="148564"/>
                  <a:pt x="4017391" y="148082"/>
                  <a:pt x="4018534" y="147091"/>
                </a:cubicBezTo>
                <a:cubicBezTo>
                  <a:pt x="4019677" y="146101"/>
                  <a:pt x="4020185" y="144246"/>
                  <a:pt x="4020185" y="141541"/>
                </a:cubicBezTo>
                <a:lnTo>
                  <a:pt x="4020185" y="69278"/>
                </a:lnTo>
                <a:close/>
                <a:moveTo>
                  <a:pt x="363016" y="69278"/>
                </a:moveTo>
                <a:cubicBezTo>
                  <a:pt x="362864" y="82740"/>
                  <a:pt x="360857" y="96659"/>
                  <a:pt x="356933" y="111061"/>
                </a:cubicBezTo>
                <a:cubicBezTo>
                  <a:pt x="352996" y="125450"/>
                  <a:pt x="347332" y="137947"/>
                  <a:pt x="339940" y="148564"/>
                </a:cubicBezTo>
                <a:lnTo>
                  <a:pt x="377063" y="148564"/>
                </a:lnTo>
                <a:cubicBezTo>
                  <a:pt x="380428" y="148564"/>
                  <a:pt x="382676" y="148082"/>
                  <a:pt x="383794" y="147091"/>
                </a:cubicBezTo>
                <a:cubicBezTo>
                  <a:pt x="384911" y="146101"/>
                  <a:pt x="385483" y="144246"/>
                  <a:pt x="385483" y="141541"/>
                </a:cubicBezTo>
                <a:lnTo>
                  <a:pt x="385483" y="69278"/>
                </a:lnTo>
                <a:close/>
                <a:moveTo>
                  <a:pt x="8283956" y="67107"/>
                </a:moveTo>
                <a:cubicBezTo>
                  <a:pt x="8282432" y="67107"/>
                  <a:pt x="8281035" y="67157"/>
                  <a:pt x="8279511" y="67259"/>
                </a:cubicBezTo>
                <a:cubicBezTo>
                  <a:pt x="8277987" y="67348"/>
                  <a:pt x="8276336" y="67437"/>
                  <a:pt x="8274685" y="67500"/>
                </a:cubicBezTo>
                <a:lnTo>
                  <a:pt x="8274685" y="102933"/>
                </a:lnTo>
                <a:lnTo>
                  <a:pt x="8282686" y="102933"/>
                </a:lnTo>
                <a:cubicBezTo>
                  <a:pt x="8286242" y="102933"/>
                  <a:pt x="8289290" y="102451"/>
                  <a:pt x="8291703" y="101447"/>
                </a:cubicBezTo>
                <a:cubicBezTo>
                  <a:pt x="8294243" y="100457"/>
                  <a:pt x="8296148" y="99009"/>
                  <a:pt x="8297418" y="97091"/>
                </a:cubicBezTo>
                <a:cubicBezTo>
                  <a:pt x="8298688" y="95440"/>
                  <a:pt x="8299577" y="93434"/>
                  <a:pt x="8300212" y="91059"/>
                </a:cubicBezTo>
                <a:cubicBezTo>
                  <a:pt x="8300720" y="88684"/>
                  <a:pt x="8301101" y="85979"/>
                  <a:pt x="8301101" y="82943"/>
                </a:cubicBezTo>
                <a:cubicBezTo>
                  <a:pt x="8301101" y="79578"/>
                  <a:pt x="8300466" y="76860"/>
                  <a:pt x="8299450" y="74777"/>
                </a:cubicBezTo>
                <a:cubicBezTo>
                  <a:pt x="8298434" y="72695"/>
                  <a:pt x="8297164" y="71132"/>
                  <a:pt x="8295640" y="70078"/>
                </a:cubicBezTo>
                <a:cubicBezTo>
                  <a:pt x="8293989" y="68885"/>
                  <a:pt x="8292084" y="68097"/>
                  <a:pt x="8290052" y="67703"/>
                </a:cubicBezTo>
                <a:cubicBezTo>
                  <a:pt x="8287893" y="67297"/>
                  <a:pt x="8285861" y="67107"/>
                  <a:pt x="8283956" y="67107"/>
                </a:cubicBezTo>
                <a:close/>
                <a:moveTo>
                  <a:pt x="7174484" y="67107"/>
                </a:moveTo>
                <a:cubicBezTo>
                  <a:pt x="7172960" y="67107"/>
                  <a:pt x="7171563" y="67157"/>
                  <a:pt x="7170039" y="67259"/>
                </a:cubicBezTo>
                <a:cubicBezTo>
                  <a:pt x="7168515" y="67348"/>
                  <a:pt x="7166864" y="67437"/>
                  <a:pt x="7165213" y="67500"/>
                </a:cubicBezTo>
                <a:lnTo>
                  <a:pt x="7165213" y="102933"/>
                </a:lnTo>
                <a:lnTo>
                  <a:pt x="7173214" y="102933"/>
                </a:lnTo>
                <a:cubicBezTo>
                  <a:pt x="7176770" y="102933"/>
                  <a:pt x="7179817" y="102451"/>
                  <a:pt x="7182230" y="101447"/>
                </a:cubicBezTo>
                <a:cubicBezTo>
                  <a:pt x="7184771" y="100457"/>
                  <a:pt x="7186676" y="99009"/>
                  <a:pt x="7187946" y="97091"/>
                </a:cubicBezTo>
                <a:cubicBezTo>
                  <a:pt x="7189216" y="95440"/>
                  <a:pt x="7190105" y="93434"/>
                  <a:pt x="7190740" y="91059"/>
                </a:cubicBezTo>
                <a:cubicBezTo>
                  <a:pt x="7191248" y="88684"/>
                  <a:pt x="7191629" y="85979"/>
                  <a:pt x="7191629" y="82943"/>
                </a:cubicBezTo>
                <a:cubicBezTo>
                  <a:pt x="7191629" y="79578"/>
                  <a:pt x="7190993" y="76860"/>
                  <a:pt x="7189978" y="74777"/>
                </a:cubicBezTo>
                <a:cubicBezTo>
                  <a:pt x="7188962" y="72695"/>
                  <a:pt x="7187692" y="71132"/>
                  <a:pt x="7186167" y="70078"/>
                </a:cubicBezTo>
                <a:cubicBezTo>
                  <a:pt x="7184517" y="68885"/>
                  <a:pt x="7182612" y="68097"/>
                  <a:pt x="7180580" y="67703"/>
                </a:cubicBezTo>
                <a:cubicBezTo>
                  <a:pt x="7178421" y="67297"/>
                  <a:pt x="7176389" y="67107"/>
                  <a:pt x="7174484" y="67107"/>
                </a:cubicBezTo>
                <a:close/>
                <a:moveTo>
                  <a:pt x="6196203" y="67107"/>
                </a:moveTo>
                <a:cubicBezTo>
                  <a:pt x="6192139" y="67107"/>
                  <a:pt x="6188837" y="68364"/>
                  <a:pt x="6186170" y="70866"/>
                </a:cubicBezTo>
                <a:cubicBezTo>
                  <a:pt x="6183503" y="73368"/>
                  <a:pt x="6181471" y="76644"/>
                  <a:pt x="6179820" y="80670"/>
                </a:cubicBezTo>
                <a:cubicBezTo>
                  <a:pt x="6178296" y="84226"/>
                  <a:pt x="6177153" y="88493"/>
                  <a:pt x="6176391" y="93484"/>
                </a:cubicBezTo>
                <a:cubicBezTo>
                  <a:pt x="6175629" y="98463"/>
                  <a:pt x="6175375" y="103530"/>
                  <a:pt x="6175375" y="108686"/>
                </a:cubicBezTo>
                <a:cubicBezTo>
                  <a:pt x="6175375" y="116014"/>
                  <a:pt x="6175755" y="122364"/>
                  <a:pt x="6176517" y="127736"/>
                </a:cubicBezTo>
                <a:cubicBezTo>
                  <a:pt x="6177406" y="133121"/>
                  <a:pt x="6178550" y="137553"/>
                  <a:pt x="6179947" y="141046"/>
                </a:cubicBezTo>
                <a:cubicBezTo>
                  <a:pt x="6181598" y="144945"/>
                  <a:pt x="6183756" y="147917"/>
                  <a:pt x="6186297" y="149961"/>
                </a:cubicBezTo>
                <a:cubicBezTo>
                  <a:pt x="6188837" y="152006"/>
                  <a:pt x="6192012" y="153022"/>
                  <a:pt x="6195567" y="153022"/>
                </a:cubicBezTo>
                <a:cubicBezTo>
                  <a:pt x="6198997" y="153022"/>
                  <a:pt x="6201917" y="151892"/>
                  <a:pt x="6204458" y="149606"/>
                </a:cubicBezTo>
                <a:cubicBezTo>
                  <a:pt x="6207125" y="147332"/>
                  <a:pt x="6209156" y="144119"/>
                  <a:pt x="6210808" y="139966"/>
                </a:cubicBezTo>
                <a:cubicBezTo>
                  <a:pt x="6212459" y="136004"/>
                  <a:pt x="6213729" y="131369"/>
                  <a:pt x="6214491" y="126060"/>
                </a:cubicBezTo>
                <a:cubicBezTo>
                  <a:pt x="6215253" y="120739"/>
                  <a:pt x="6215634" y="114947"/>
                  <a:pt x="6215634" y="108686"/>
                </a:cubicBezTo>
                <a:cubicBezTo>
                  <a:pt x="6215634" y="103721"/>
                  <a:pt x="6215380" y="98577"/>
                  <a:pt x="6214745" y="93230"/>
                </a:cubicBezTo>
                <a:cubicBezTo>
                  <a:pt x="6213983" y="87884"/>
                  <a:pt x="6212967" y="83439"/>
                  <a:pt x="6211697" y="79870"/>
                </a:cubicBezTo>
                <a:cubicBezTo>
                  <a:pt x="6210173" y="76047"/>
                  <a:pt x="6208141" y="72961"/>
                  <a:pt x="6205601" y="70624"/>
                </a:cubicBezTo>
                <a:cubicBezTo>
                  <a:pt x="6203061" y="68275"/>
                  <a:pt x="6199886" y="67107"/>
                  <a:pt x="6196203" y="67107"/>
                </a:cubicBezTo>
                <a:close/>
                <a:moveTo>
                  <a:pt x="2189353" y="67107"/>
                </a:moveTo>
                <a:cubicBezTo>
                  <a:pt x="2187829" y="67107"/>
                  <a:pt x="2186432" y="67157"/>
                  <a:pt x="2184908" y="67259"/>
                </a:cubicBezTo>
                <a:cubicBezTo>
                  <a:pt x="2183384" y="67348"/>
                  <a:pt x="2181733" y="67437"/>
                  <a:pt x="2180082" y="67500"/>
                </a:cubicBezTo>
                <a:lnTo>
                  <a:pt x="2180082" y="102933"/>
                </a:lnTo>
                <a:lnTo>
                  <a:pt x="2188083" y="102933"/>
                </a:lnTo>
                <a:cubicBezTo>
                  <a:pt x="2191639" y="102933"/>
                  <a:pt x="2194687" y="102451"/>
                  <a:pt x="2197100" y="101447"/>
                </a:cubicBezTo>
                <a:cubicBezTo>
                  <a:pt x="2199640" y="100457"/>
                  <a:pt x="2201545" y="99009"/>
                  <a:pt x="2202815" y="97091"/>
                </a:cubicBezTo>
                <a:cubicBezTo>
                  <a:pt x="2204085" y="95440"/>
                  <a:pt x="2204974" y="93434"/>
                  <a:pt x="2205609" y="91059"/>
                </a:cubicBezTo>
                <a:cubicBezTo>
                  <a:pt x="2206117" y="88684"/>
                  <a:pt x="2206498" y="85979"/>
                  <a:pt x="2206498" y="82943"/>
                </a:cubicBezTo>
                <a:cubicBezTo>
                  <a:pt x="2206498" y="79578"/>
                  <a:pt x="2205863" y="76860"/>
                  <a:pt x="2204847" y="74777"/>
                </a:cubicBezTo>
                <a:cubicBezTo>
                  <a:pt x="2203831" y="72695"/>
                  <a:pt x="2202561" y="71132"/>
                  <a:pt x="2201037" y="70078"/>
                </a:cubicBezTo>
                <a:cubicBezTo>
                  <a:pt x="2199386" y="68885"/>
                  <a:pt x="2197481" y="68097"/>
                  <a:pt x="2195449" y="67703"/>
                </a:cubicBezTo>
                <a:cubicBezTo>
                  <a:pt x="2193290" y="67297"/>
                  <a:pt x="2191258" y="67107"/>
                  <a:pt x="2189353" y="67107"/>
                </a:cubicBezTo>
                <a:close/>
                <a:moveTo>
                  <a:pt x="1439672" y="67107"/>
                </a:moveTo>
                <a:cubicBezTo>
                  <a:pt x="1435608" y="67107"/>
                  <a:pt x="1432306" y="68364"/>
                  <a:pt x="1429639" y="70866"/>
                </a:cubicBezTo>
                <a:cubicBezTo>
                  <a:pt x="1426972" y="73368"/>
                  <a:pt x="1424940" y="76644"/>
                  <a:pt x="1423289" y="80670"/>
                </a:cubicBezTo>
                <a:cubicBezTo>
                  <a:pt x="1421765" y="84226"/>
                  <a:pt x="1420622" y="88493"/>
                  <a:pt x="1419859" y="93484"/>
                </a:cubicBezTo>
                <a:cubicBezTo>
                  <a:pt x="1419098" y="98463"/>
                  <a:pt x="1418844" y="103530"/>
                  <a:pt x="1418844" y="108686"/>
                </a:cubicBezTo>
                <a:cubicBezTo>
                  <a:pt x="1418844" y="116014"/>
                  <a:pt x="1419225" y="122364"/>
                  <a:pt x="1419987" y="127736"/>
                </a:cubicBezTo>
                <a:cubicBezTo>
                  <a:pt x="1420875" y="133121"/>
                  <a:pt x="1422019" y="137553"/>
                  <a:pt x="1423416" y="141046"/>
                </a:cubicBezTo>
                <a:cubicBezTo>
                  <a:pt x="1425067" y="144945"/>
                  <a:pt x="1427225" y="147917"/>
                  <a:pt x="1429766" y="149961"/>
                </a:cubicBezTo>
                <a:cubicBezTo>
                  <a:pt x="1432306" y="152006"/>
                  <a:pt x="1435481" y="153022"/>
                  <a:pt x="1439037" y="153022"/>
                </a:cubicBezTo>
                <a:cubicBezTo>
                  <a:pt x="1442466" y="153022"/>
                  <a:pt x="1445387" y="151892"/>
                  <a:pt x="1447927" y="149606"/>
                </a:cubicBezTo>
                <a:cubicBezTo>
                  <a:pt x="1450594" y="147332"/>
                  <a:pt x="1452625" y="144119"/>
                  <a:pt x="1454277" y="139966"/>
                </a:cubicBezTo>
                <a:cubicBezTo>
                  <a:pt x="1455928" y="136004"/>
                  <a:pt x="1457198" y="131369"/>
                  <a:pt x="1457959" y="126060"/>
                </a:cubicBezTo>
                <a:cubicBezTo>
                  <a:pt x="1458722" y="120739"/>
                  <a:pt x="1459103" y="114947"/>
                  <a:pt x="1459103" y="108686"/>
                </a:cubicBezTo>
                <a:cubicBezTo>
                  <a:pt x="1459103" y="103721"/>
                  <a:pt x="1458849" y="98577"/>
                  <a:pt x="1458214" y="93230"/>
                </a:cubicBezTo>
                <a:cubicBezTo>
                  <a:pt x="1457452" y="87884"/>
                  <a:pt x="1456436" y="83439"/>
                  <a:pt x="1455166" y="79870"/>
                </a:cubicBezTo>
                <a:cubicBezTo>
                  <a:pt x="1453642" y="76047"/>
                  <a:pt x="1451609" y="72961"/>
                  <a:pt x="1449070" y="70624"/>
                </a:cubicBezTo>
                <a:cubicBezTo>
                  <a:pt x="1446530" y="68275"/>
                  <a:pt x="1443355" y="67107"/>
                  <a:pt x="1439672" y="67107"/>
                </a:cubicBezTo>
                <a:close/>
                <a:moveTo>
                  <a:pt x="1040257" y="67107"/>
                </a:moveTo>
                <a:cubicBezTo>
                  <a:pt x="1038733" y="67107"/>
                  <a:pt x="1037336" y="67157"/>
                  <a:pt x="1035812" y="67259"/>
                </a:cubicBezTo>
                <a:cubicBezTo>
                  <a:pt x="1034288" y="67348"/>
                  <a:pt x="1032637" y="67437"/>
                  <a:pt x="1030986" y="67500"/>
                </a:cubicBezTo>
                <a:lnTo>
                  <a:pt x="1030986" y="102933"/>
                </a:lnTo>
                <a:lnTo>
                  <a:pt x="1038987" y="102933"/>
                </a:lnTo>
                <a:cubicBezTo>
                  <a:pt x="1042543" y="102933"/>
                  <a:pt x="1045591" y="102451"/>
                  <a:pt x="1048004" y="101447"/>
                </a:cubicBezTo>
                <a:cubicBezTo>
                  <a:pt x="1050544" y="100457"/>
                  <a:pt x="1052449" y="99009"/>
                  <a:pt x="1053719" y="97091"/>
                </a:cubicBezTo>
                <a:cubicBezTo>
                  <a:pt x="1054989" y="95440"/>
                  <a:pt x="1055878" y="93434"/>
                  <a:pt x="1056513" y="91059"/>
                </a:cubicBezTo>
                <a:cubicBezTo>
                  <a:pt x="1057021" y="88684"/>
                  <a:pt x="1057402" y="85979"/>
                  <a:pt x="1057402" y="82943"/>
                </a:cubicBezTo>
                <a:cubicBezTo>
                  <a:pt x="1057402" y="79578"/>
                  <a:pt x="1056767" y="76860"/>
                  <a:pt x="1055751" y="74777"/>
                </a:cubicBezTo>
                <a:cubicBezTo>
                  <a:pt x="1054735" y="72695"/>
                  <a:pt x="1053465" y="71132"/>
                  <a:pt x="1051941" y="70078"/>
                </a:cubicBezTo>
                <a:cubicBezTo>
                  <a:pt x="1050290" y="68885"/>
                  <a:pt x="1048385" y="68097"/>
                  <a:pt x="1046353" y="67703"/>
                </a:cubicBezTo>
                <a:cubicBezTo>
                  <a:pt x="1044194" y="67297"/>
                  <a:pt x="1042162" y="67107"/>
                  <a:pt x="1040257" y="67107"/>
                </a:cubicBezTo>
                <a:close/>
                <a:moveTo>
                  <a:pt x="61937" y="67107"/>
                </a:moveTo>
                <a:cubicBezTo>
                  <a:pt x="57924" y="67107"/>
                  <a:pt x="54584" y="68364"/>
                  <a:pt x="51943" y="70866"/>
                </a:cubicBezTo>
                <a:cubicBezTo>
                  <a:pt x="49314" y="73368"/>
                  <a:pt x="47167" y="76644"/>
                  <a:pt x="45516" y="80670"/>
                </a:cubicBezTo>
                <a:cubicBezTo>
                  <a:pt x="43992" y="84226"/>
                  <a:pt x="42875" y="88493"/>
                  <a:pt x="42151" y="93484"/>
                </a:cubicBezTo>
                <a:cubicBezTo>
                  <a:pt x="41427" y="98463"/>
                  <a:pt x="41059" y="103530"/>
                  <a:pt x="41059" y="108686"/>
                </a:cubicBezTo>
                <a:cubicBezTo>
                  <a:pt x="41059" y="116014"/>
                  <a:pt x="41478" y="122364"/>
                  <a:pt x="42303" y="127736"/>
                </a:cubicBezTo>
                <a:cubicBezTo>
                  <a:pt x="43129" y="133121"/>
                  <a:pt x="44259" y="137553"/>
                  <a:pt x="45707" y="141046"/>
                </a:cubicBezTo>
                <a:cubicBezTo>
                  <a:pt x="47358" y="144945"/>
                  <a:pt x="49479" y="147917"/>
                  <a:pt x="52044" y="149961"/>
                </a:cubicBezTo>
                <a:cubicBezTo>
                  <a:pt x="54622" y="152006"/>
                  <a:pt x="57721" y="153022"/>
                  <a:pt x="61353" y="153022"/>
                </a:cubicBezTo>
                <a:cubicBezTo>
                  <a:pt x="64719" y="153022"/>
                  <a:pt x="67678" y="151892"/>
                  <a:pt x="70256" y="149606"/>
                </a:cubicBezTo>
                <a:cubicBezTo>
                  <a:pt x="72834" y="147332"/>
                  <a:pt x="74942" y="144119"/>
                  <a:pt x="76593" y="139966"/>
                </a:cubicBezTo>
                <a:cubicBezTo>
                  <a:pt x="78244" y="136004"/>
                  <a:pt x="79463" y="131369"/>
                  <a:pt x="80251" y="126060"/>
                </a:cubicBezTo>
                <a:cubicBezTo>
                  <a:pt x="81051" y="120739"/>
                  <a:pt x="81445" y="114947"/>
                  <a:pt x="81445" y="108686"/>
                </a:cubicBezTo>
                <a:cubicBezTo>
                  <a:pt x="81445" y="103721"/>
                  <a:pt x="81114" y="98577"/>
                  <a:pt x="80454" y="93230"/>
                </a:cubicBezTo>
                <a:cubicBezTo>
                  <a:pt x="79794" y="87884"/>
                  <a:pt x="78765" y="83439"/>
                  <a:pt x="77381" y="79870"/>
                </a:cubicBezTo>
                <a:cubicBezTo>
                  <a:pt x="75869" y="76047"/>
                  <a:pt x="73837" y="72961"/>
                  <a:pt x="71297" y="70624"/>
                </a:cubicBezTo>
                <a:cubicBezTo>
                  <a:pt x="68757" y="68275"/>
                  <a:pt x="65633" y="67107"/>
                  <a:pt x="61937" y="67107"/>
                </a:cubicBezTo>
                <a:close/>
                <a:moveTo>
                  <a:pt x="8156575" y="64922"/>
                </a:moveTo>
                <a:cubicBezTo>
                  <a:pt x="8151876" y="64922"/>
                  <a:pt x="8148066" y="66218"/>
                  <a:pt x="8145272" y="68783"/>
                </a:cubicBezTo>
                <a:cubicBezTo>
                  <a:pt x="8142478" y="71361"/>
                  <a:pt x="8140319" y="74688"/>
                  <a:pt x="8138795" y="78778"/>
                </a:cubicBezTo>
                <a:cubicBezTo>
                  <a:pt x="8137398" y="82550"/>
                  <a:pt x="8136509" y="86944"/>
                  <a:pt x="8136001" y="91999"/>
                </a:cubicBezTo>
                <a:cubicBezTo>
                  <a:pt x="8135493" y="97040"/>
                  <a:pt x="8135239" y="102311"/>
                  <a:pt x="8135239" y="107797"/>
                </a:cubicBezTo>
                <a:cubicBezTo>
                  <a:pt x="8135239" y="114986"/>
                  <a:pt x="8135366" y="120942"/>
                  <a:pt x="8135874" y="125654"/>
                </a:cubicBezTo>
                <a:cubicBezTo>
                  <a:pt x="8136382" y="130378"/>
                  <a:pt x="8137398" y="135115"/>
                  <a:pt x="8139176" y="139865"/>
                </a:cubicBezTo>
                <a:cubicBezTo>
                  <a:pt x="8140700" y="143954"/>
                  <a:pt x="8142986" y="147180"/>
                  <a:pt x="8145780" y="149555"/>
                </a:cubicBezTo>
                <a:cubicBezTo>
                  <a:pt x="8148574" y="151930"/>
                  <a:pt x="8152257" y="153124"/>
                  <a:pt x="8156575" y="153124"/>
                </a:cubicBezTo>
                <a:cubicBezTo>
                  <a:pt x="8160512" y="153124"/>
                  <a:pt x="8163941" y="152019"/>
                  <a:pt x="8166735" y="149809"/>
                </a:cubicBezTo>
                <a:cubicBezTo>
                  <a:pt x="8169529" y="147599"/>
                  <a:pt x="8171815" y="144348"/>
                  <a:pt x="8173466" y="140055"/>
                </a:cubicBezTo>
                <a:cubicBezTo>
                  <a:pt x="8174990" y="136360"/>
                  <a:pt x="8176006" y="131877"/>
                  <a:pt x="8176641" y="126593"/>
                </a:cubicBezTo>
                <a:cubicBezTo>
                  <a:pt x="8177403" y="121323"/>
                  <a:pt x="8177784" y="115189"/>
                  <a:pt x="8177784" y="108191"/>
                </a:cubicBezTo>
                <a:cubicBezTo>
                  <a:pt x="8177784" y="103556"/>
                  <a:pt x="8177403" y="98285"/>
                  <a:pt x="8176768" y="92341"/>
                </a:cubicBezTo>
                <a:cubicBezTo>
                  <a:pt x="8176133" y="86411"/>
                  <a:pt x="8175117" y="81724"/>
                  <a:pt x="8173720" y="78295"/>
                </a:cubicBezTo>
                <a:cubicBezTo>
                  <a:pt x="8172196" y="74130"/>
                  <a:pt x="8170037" y="70866"/>
                  <a:pt x="8167243" y="68491"/>
                </a:cubicBezTo>
                <a:cubicBezTo>
                  <a:pt x="8164449" y="66116"/>
                  <a:pt x="8160893" y="64922"/>
                  <a:pt x="8156575" y="64922"/>
                </a:cubicBezTo>
                <a:close/>
                <a:moveTo>
                  <a:pt x="7924673" y="64922"/>
                </a:moveTo>
                <a:cubicBezTo>
                  <a:pt x="7919592" y="64922"/>
                  <a:pt x="7915529" y="67500"/>
                  <a:pt x="7912480" y="72644"/>
                </a:cubicBezTo>
                <a:cubicBezTo>
                  <a:pt x="7909433" y="77800"/>
                  <a:pt x="7907781" y="85941"/>
                  <a:pt x="7907528" y="97091"/>
                </a:cubicBezTo>
                <a:lnTo>
                  <a:pt x="7939278" y="96698"/>
                </a:lnTo>
                <a:cubicBezTo>
                  <a:pt x="7939278" y="92735"/>
                  <a:pt x="7939024" y="88684"/>
                  <a:pt x="7938642" y="84518"/>
                </a:cubicBezTo>
                <a:cubicBezTo>
                  <a:pt x="7938262" y="80365"/>
                  <a:pt x="7937627" y="76974"/>
                  <a:pt x="7936611" y="74333"/>
                </a:cubicBezTo>
                <a:cubicBezTo>
                  <a:pt x="7935467" y="71234"/>
                  <a:pt x="7933943" y="68885"/>
                  <a:pt x="7932039" y="67297"/>
                </a:cubicBezTo>
                <a:cubicBezTo>
                  <a:pt x="7930006" y="65722"/>
                  <a:pt x="7927593" y="64922"/>
                  <a:pt x="7924673" y="64922"/>
                </a:cubicBezTo>
                <a:close/>
                <a:moveTo>
                  <a:pt x="7553071" y="64922"/>
                </a:moveTo>
                <a:cubicBezTo>
                  <a:pt x="7548372" y="64922"/>
                  <a:pt x="7544562" y="66218"/>
                  <a:pt x="7541767" y="68783"/>
                </a:cubicBezTo>
                <a:cubicBezTo>
                  <a:pt x="7538974" y="71361"/>
                  <a:pt x="7536815" y="74688"/>
                  <a:pt x="7535291" y="78778"/>
                </a:cubicBezTo>
                <a:cubicBezTo>
                  <a:pt x="7533893" y="82550"/>
                  <a:pt x="7533005" y="86944"/>
                  <a:pt x="7532497" y="91999"/>
                </a:cubicBezTo>
                <a:cubicBezTo>
                  <a:pt x="7531989" y="97040"/>
                  <a:pt x="7531735" y="102311"/>
                  <a:pt x="7531735" y="107797"/>
                </a:cubicBezTo>
                <a:cubicBezTo>
                  <a:pt x="7531735" y="114986"/>
                  <a:pt x="7531862" y="120942"/>
                  <a:pt x="7532370" y="125654"/>
                </a:cubicBezTo>
                <a:cubicBezTo>
                  <a:pt x="7532878" y="130378"/>
                  <a:pt x="7533893" y="135115"/>
                  <a:pt x="7535672" y="139865"/>
                </a:cubicBezTo>
                <a:cubicBezTo>
                  <a:pt x="7537196" y="143954"/>
                  <a:pt x="7539481" y="147180"/>
                  <a:pt x="7542276" y="149555"/>
                </a:cubicBezTo>
                <a:cubicBezTo>
                  <a:pt x="7545070" y="151930"/>
                  <a:pt x="7548753" y="153124"/>
                  <a:pt x="7553071" y="153124"/>
                </a:cubicBezTo>
                <a:cubicBezTo>
                  <a:pt x="7557008" y="153124"/>
                  <a:pt x="7560437" y="152019"/>
                  <a:pt x="7563230" y="149809"/>
                </a:cubicBezTo>
                <a:cubicBezTo>
                  <a:pt x="7566025" y="147599"/>
                  <a:pt x="7568311" y="144348"/>
                  <a:pt x="7569962" y="140055"/>
                </a:cubicBezTo>
                <a:cubicBezTo>
                  <a:pt x="7571486" y="136360"/>
                  <a:pt x="7572502" y="131877"/>
                  <a:pt x="7573137" y="126593"/>
                </a:cubicBezTo>
                <a:cubicBezTo>
                  <a:pt x="7573899" y="121323"/>
                  <a:pt x="7574280" y="115189"/>
                  <a:pt x="7574280" y="108191"/>
                </a:cubicBezTo>
                <a:cubicBezTo>
                  <a:pt x="7574280" y="103556"/>
                  <a:pt x="7573899" y="98285"/>
                  <a:pt x="7573264" y="92341"/>
                </a:cubicBezTo>
                <a:cubicBezTo>
                  <a:pt x="7572629" y="86411"/>
                  <a:pt x="7571613" y="81724"/>
                  <a:pt x="7570216" y="78295"/>
                </a:cubicBezTo>
                <a:cubicBezTo>
                  <a:pt x="7568692" y="74130"/>
                  <a:pt x="7566533" y="70866"/>
                  <a:pt x="7563739" y="68491"/>
                </a:cubicBezTo>
                <a:cubicBezTo>
                  <a:pt x="7560945" y="66116"/>
                  <a:pt x="7557389" y="64922"/>
                  <a:pt x="7553071" y="64922"/>
                </a:cubicBezTo>
                <a:close/>
                <a:moveTo>
                  <a:pt x="7047103" y="64922"/>
                </a:moveTo>
                <a:cubicBezTo>
                  <a:pt x="7042404" y="64922"/>
                  <a:pt x="7038593" y="66218"/>
                  <a:pt x="7035800" y="68783"/>
                </a:cubicBezTo>
                <a:cubicBezTo>
                  <a:pt x="7033005" y="71361"/>
                  <a:pt x="7030847" y="74688"/>
                  <a:pt x="7029323" y="78778"/>
                </a:cubicBezTo>
                <a:cubicBezTo>
                  <a:pt x="7027926" y="82550"/>
                  <a:pt x="7027037" y="86944"/>
                  <a:pt x="7026529" y="91999"/>
                </a:cubicBezTo>
                <a:cubicBezTo>
                  <a:pt x="7026021" y="97040"/>
                  <a:pt x="7025767" y="102311"/>
                  <a:pt x="7025767" y="107797"/>
                </a:cubicBezTo>
                <a:cubicBezTo>
                  <a:pt x="7025767" y="114986"/>
                  <a:pt x="7025893" y="120942"/>
                  <a:pt x="7026402" y="125654"/>
                </a:cubicBezTo>
                <a:cubicBezTo>
                  <a:pt x="7026910" y="130378"/>
                  <a:pt x="7027926" y="135115"/>
                  <a:pt x="7029704" y="139865"/>
                </a:cubicBezTo>
                <a:cubicBezTo>
                  <a:pt x="7031228" y="143954"/>
                  <a:pt x="7033514" y="147180"/>
                  <a:pt x="7036308" y="149555"/>
                </a:cubicBezTo>
                <a:cubicBezTo>
                  <a:pt x="7039102" y="151930"/>
                  <a:pt x="7042785" y="153124"/>
                  <a:pt x="7047103" y="153124"/>
                </a:cubicBezTo>
                <a:cubicBezTo>
                  <a:pt x="7051040" y="153124"/>
                  <a:pt x="7054468" y="152019"/>
                  <a:pt x="7057263" y="149809"/>
                </a:cubicBezTo>
                <a:cubicBezTo>
                  <a:pt x="7060056" y="147599"/>
                  <a:pt x="7062342" y="144348"/>
                  <a:pt x="7063993" y="140055"/>
                </a:cubicBezTo>
                <a:cubicBezTo>
                  <a:pt x="7065517" y="136360"/>
                  <a:pt x="7066534" y="131877"/>
                  <a:pt x="7067168" y="126593"/>
                </a:cubicBezTo>
                <a:cubicBezTo>
                  <a:pt x="7067930" y="121323"/>
                  <a:pt x="7068312" y="115189"/>
                  <a:pt x="7068312" y="108191"/>
                </a:cubicBezTo>
                <a:cubicBezTo>
                  <a:pt x="7068312" y="103556"/>
                  <a:pt x="7067930" y="98285"/>
                  <a:pt x="7067296" y="92341"/>
                </a:cubicBezTo>
                <a:cubicBezTo>
                  <a:pt x="7066661" y="86411"/>
                  <a:pt x="7065645" y="81724"/>
                  <a:pt x="7064248" y="78295"/>
                </a:cubicBezTo>
                <a:cubicBezTo>
                  <a:pt x="7062724" y="74130"/>
                  <a:pt x="7060565" y="70866"/>
                  <a:pt x="7057771" y="68491"/>
                </a:cubicBezTo>
                <a:cubicBezTo>
                  <a:pt x="7054977" y="66116"/>
                  <a:pt x="7051421" y="64922"/>
                  <a:pt x="7047103" y="64922"/>
                </a:cubicBezTo>
                <a:close/>
                <a:moveTo>
                  <a:pt x="6815201" y="64922"/>
                </a:moveTo>
                <a:cubicBezTo>
                  <a:pt x="6810121" y="64922"/>
                  <a:pt x="6806056" y="67500"/>
                  <a:pt x="6803009" y="72644"/>
                </a:cubicBezTo>
                <a:cubicBezTo>
                  <a:pt x="6799961" y="77800"/>
                  <a:pt x="6798310" y="85941"/>
                  <a:pt x="6798055" y="97091"/>
                </a:cubicBezTo>
                <a:lnTo>
                  <a:pt x="6829805" y="96698"/>
                </a:lnTo>
                <a:cubicBezTo>
                  <a:pt x="6829805" y="92735"/>
                  <a:pt x="6829552" y="88684"/>
                  <a:pt x="6829171" y="84518"/>
                </a:cubicBezTo>
                <a:cubicBezTo>
                  <a:pt x="6828790" y="80365"/>
                  <a:pt x="6828155" y="76974"/>
                  <a:pt x="6827139" y="74333"/>
                </a:cubicBezTo>
                <a:cubicBezTo>
                  <a:pt x="6825996" y="71234"/>
                  <a:pt x="6824472" y="68885"/>
                  <a:pt x="6822567" y="67297"/>
                </a:cubicBezTo>
                <a:cubicBezTo>
                  <a:pt x="6820535" y="65722"/>
                  <a:pt x="6818122" y="64922"/>
                  <a:pt x="6815201" y="64922"/>
                </a:cubicBezTo>
                <a:close/>
                <a:moveTo>
                  <a:pt x="6384798" y="64922"/>
                </a:moveTo>
                <a:cubicBezTo>
                  <a:pt x="6380353" y="64922"/>
                  <a:pt x="6376670" y="66179"/>
                  <a:pt x="6373876" y="68694"/>
                </a:cubicBezTo>
                <a:cubicBezTo>
                  <a:pt x="6371081" y="71196"/>
                  <a:pt x="6368923" y="74561"/>
                  <a:pt x="6367399" y="78778"/>
                </a:cubicBezTo>
                <a:cubicBezTo>
                  <a:pt x="6366002" y="82880"/>
                  <a:pt x="6365113" y="87515"/>
                  <a:pt x="6364731" y="92684"/>
                </a:cubicBezTo>
                <a:cubicBezTo>
                  <a:pt x="6364224" y="97866"/>
                  <a:pt x="6364097" y="102895"/>
                  <a:pt x="6364097" y="107797"/>
                </a:cubicBezTo>
                <a:cubicBezTo>
                  <a:pt x="6364097" y="114262"/>
                  <a:pt x="6364351" y="120180"/>
                  <a:pt x="6364859" y="125565"/>
                </a:cubicBezTo>
                <a:cubicBezTo>
                  <a:pt x="6365367" y="130937"/>
                  <a:pt x="6366383" y="135699"/>
                  <a:pt x="6367906" y="139865"/>
                </a:cubicBezTo>
                <a:cubicBezTo>
                  <a:pt x="6369430" y="143954"/>
                  <a:pt x="6371463" y="147180"/>
                  <a:pt x="6374130" y="149555"/>
                </a:cubicBezTo>
                <a:cubicBezTo>
                  <a:pt x="6376797" y="151930"/>
                  <a:pt x="6380353" y="153124"/>
                  <a:pt x="6384798" y="153124"/>
                </a:cubicBezTo>
                <a:cubicBezTo>
                  <a:pt x="6388735" y="153124"/>
                  <a:pt x="6392037" y="152006"/>
                  <a:pt x="6394704" y="149758"/>
                </a:cubicBezTo>
                <a:cubicBezTo>
                  <a:pt x="6397498" y="147510"/>
                  <a:pt x="6399530" y="144284"/>
                  <a:pt x="6401054" y="140055"/>
                </a:cubicBezTo>
                <a:cubicBezTo>
                  <a:pt x="6402705" y="135775"/>
                  <a:pt x="6403721" y="131064"/>
                  <a:pt x="6404229" y="125958"/>
                </a:cubicBezTo>
                <a:cubicBezTo>
                  <a:pt x="6404864" y="120840"/>
                  <a:pt x="6405117" y="114922"/>
                  <a:pt x="6405117" y="108191"/>
                </a:cubicBezTo>
                <a:cubicBezTo>
                  <a:pt x="6405117" y="102895"/>
                  <a:pt x="6404864" y="97587"/>
                  <a:pt x="6404355" y="92240"/>
                </a:cubicBezTo>
                <a:cubicBezTo>
                  <a:pt x="6403848" y="86893"/>
                  <a:pt x="6402831" y="82245"/>
                  <a:pt x="6401435" y="78295"/>
                </a:cubicBezTo>
                <a:cubicBezTo>
                  <a:pt x="6400038" y="74333"/>
                  <a:pt x="6397879" y="71120"/>
                  <a:pt x="6395212" y="68643"/>
                </a:cubicBezTo>
                <a:cubicBezTo>
                  <a:pt x="6392545" y="66167"/>
                  <a:pt x="6388989" y="64922"/>
                  <a:pt x="6384798" y="64922"/>
                </a:cubicBezTo>
                <a:close/>
                <a:moveTo>
                  <a:pt x="5355209" y="64922"/>
                </a:moveTo>
                <a:cubicBezTo>
                  <a:pt x="5350129" y="64922"/>
                  <a:pt x="5346065" y="67500"/>
                  <a:pt x="5343017" y="72644"/>
                </a:cubicBezTo>
                <a:cubicBezTo>
                  <a:pt x="5339969" y="77800"/>
                  <a:pt x="5338318" y="85941"/>
                  <a:pt x="5338064" y="97091"/>
                </a:cubicBezTo>
                <a:lnTo>
                  <a:pt x="5369814" y="96698"/>
                </a:lnTo>
                <a:cubicBezTo>
                  <a:pt x="5369814" y="92735"/>
                  <a:pt x="5369560" y="88684"/>
                  <a:pt x="5369179" y="84518"/>
                </a:cubicBezTo>
                <a:cubicBezTo>
                  <a:pt x="5368798" y="80365"/>
                  <a:pt x="5368163" y="76974"/>
                  <a:pt x="5367147" y="74333"/>
                </a:cubicBezTo>
                <a:cubicBezTo>
                  <a:pt x="5366004" y="71234"/>
                  <a:pt x="5364480" y="68885"/>
                  <a:pt x="5362575" y="67297"/>
                </a:cubicBezTo>
                <a:cubicBezTo>
                  <a:pt x="5360543" y="65722"/>
                  <a:pt x="5358130" y="64922"/>
                  <a:pt x="5355209" y="64922"/>
                </a:cubicBezTo>
                <a:close/>
                <a:moveTo>
                  <a:pt x="4134358" y="64922"/>
                </a:moveTo>
                <a:cubicBezTo>
                  <a:pt x="4129278" y="64922"/>
                  <a:pt x="4125214" y="67500"/>
                  <a:pt x="4122166" y="72644"/>
                </a:cubicBezTo>
                <a:cubicBezTo>
                  <a:pt x="4119118" y="77800"/>
                  <a:pt x="4117467" y="85941"/>
                  <a:pt x="4117213" y="97091"/>
                </a:cubicBezTo>
                <a:lnTo>
                  <a:pt x="4148963" y="96698"/>
                </a:lnTo>
                <a:cubicBezTo>
                  <a:pt x="4148963" y="92735"/>
                  <a:pt x="4148709" y="88684"/>
                  <a:pt x="4148328" y="84518"/>
                </a:cubicBezTo>
                <a:cubicBezTo>
                  <a:pt x="4147947" y="80365"/>
                  <a:pt x="4147312" y="76974"/>
                  <a:pt x="4146296" y="74333"/>
                </a:cubicBezTo>
                <a:cubicBezTo>
                  <a:pt x="4145153" y="71234"/>
                  <a:pt x="4143629" y="68885"/>
                  <a:pt x="4141724" y="67297"/>
                </a:cubicBezTo>
                <a:cubicBezTo>
                  <a:pt x="4139692" y="65722"/>
                  <a:pt x="4137279" y="64922"/>
                  <a:pt x="4134358" y="64922"/>
                </a:cubicBezTo>
                <a:close/>
                <a:moveTo>
                  <a:pt x="3893566" y="64922"/>
                </a:moveTo>
                <a:cubicBezTo>
                  <a:pt x="3888486" y="64922"/>
                  <a:pt x="3884422" y="67500"/>
                  <a:pt x="3881374" y="72644"/>
                </a:cubicBezTo>
                <a:cubicBezTo>
                  <a:pt x="3878326" y="77800"/>
                  <a:pt x="3876675" y="85941"/>
                  <a:pt x="3876421" y="97091"/>
                </a:cubicBezTo>
                <a:lnTo>
                  <a:pt x="3908171" y="96698"/>
                </a:lnTo>
                <a:cubicBezTo>
                  <a:pt x="3908171" y="92735"/>
                  <a:pt x="3907917" y="88684"/>
                  <a:pt x="3907536" y="84518"/>
                </a:cubicBezTo>
                <a:cubicBezTo>
                  <a:pt x="3907155" y="80365"/>
                  <a:pt x="3906520" y="76974"/>
                  <a:pt x="3905504" y="74333"/>
                </a:cubicBezTo>
                <a:cubicBezTo>
                  <a:pt x="3904361" y="71234"/>
                  <a:pt x="3902837" y="68885"/>
                  <a:pt x="3900932" y="67297"/>
                </a:cubicBezTo>
                <a:cubicBezTo>
                  <a:pt x="3898900" y="65722"/>
                  <a:pt x="3896487" y="64922"/>
                  <a:pt x="3893566" y="64922"/>
                </a:cubicBezTo>
                <a:close/>
                <a:moveTo>
                  <a:pt x="3384804" y="64922"/>
                </a:moveTo>
                <a:cubicBezTo>
                  <a:pt x="3380105" y="64922"/>
                  <a:pt x="3376295" y="66218"/>
                  <a:pt x="3373501" y="68783"/>
                </a:cubicBezTo>
                <a:cubicBezTo>
                  <a:pt x="3370707" y="71361"/>
                  <a:pt x="3368548" y="74688"/>
                  <a:pt x="3367024" y="78778"/>
                </a:cubicBezTo>
                <a:cubicBezTo>
                  <a:pt x="3365627" y="82550"/>
                  <a:pt x="3364738" y="86944"/>
                  <a:pt x="3364230" y="91999"/>
                </a:cubicBezTo>
                <a:cubicBezTo>
                  <a:pt x="3363722" y="97040"/>
                  <a:pt x="3363468" y="102311"/>
                  <a:pt x="3363468" y="107797"/>
                </a:cubicBezTo>
                <a:cubicBezTo>
                  <a:pt x="3363468" y="114986"/>
                  <a:pt x="3363595" y="120942"/>
                  <a:pt x="3364102" y="125654"/>
                </a:cubicBezTo>
                <a:cubicBezTo>
                  <a:pt x="3364611" y="130378"/>
                  <a:pt x="3365627" y="135115"/>
                  <a:pt x="3367405" y="139865"/>
                </a:cubicBezTo>
                <a:cubicBezTo>
                  <a:pt x="3368929" y="143954"/>
                  <a:pt x="3371214" y="147180"/>
                  <a:pt x="3374008" y="149555"/>
                </a:cubicBezTo>
                <a:cubicBezTo>
                  <a:pt x="3376802" y="151930"/>
                  <a:pt x="3380486" y="153124"/>
                  <a:pt x="3384804" y="153124"/>
                </a:cubicBezTo>
                <a:cubicBezTo>
                  <a:pt x="3388741" y="153124"/>
                  <a:pt x="3392170" y="152019"/>
                  <a:pt x="3394964" y="149809"/>
                </a:cubicBezTo>
                <a:cubicBezTo>
                  <a:pt x="3397758" y="147599"/>
                  <a:pt x="3400044" y="144348"/>
                  <a:pt x="3401695" y="140055"/>
                </a:cubicBezTo>
                <a:cubicBezTo>
                  <a:pt x="3403219" y="136360"/>
                  <a:pt x="3404235" y="131877"/>
                  <a:pt x="3404870" y="126593"/>
                </a:cubicBezTo>
                <a:cubicBezTo>
                  <a:pt x="3405632" y="121323"/>
                  <a:pt x="3406013" y="115189"/>
                  <a:pt x="3406013" y="108191"/>
                </a:cubicBezTo>
                <a:cubicBezTo>
                  <a:pt x="3406013" y="103556"/>
                  <a:pt x="3405632" y="98285"/>
                  <a:pt x="3404997" y="92341"/>
                </a:cubicBezTo>
                <a:cubicBezTo>
                  <a:pt x="3404362" y="86411"/>
                  <a:pt x="3403345" y="81724"/>
                  <a:pt x="3401949" y="78295"/>
                </a:cubicBezTo>
                <a:cubicBezTo>
                  <a:pt x="3400425" y="74130"/>
                  <a:pt x="3398266" y="70866"/>
                  <a:pt x="3395472" y="68491"/>
                </a:cubicBezTo>
                <a:cubicBezTo>
                  <a:pt x="3392677" y="66116"/>
                  <a:pt x="3389122" y="64922"/>
                  <a:pt x="3384804" y="64922"/>
                </a:cubicBezTo>
                <a:close/>
                <a:moveTo>
                  <a:pt x="2511552" y="64922"/>
                </a:moveTo>
                <a:cubicBezTo>
                  <a:pt x="2506853" y="64922"/>
                  <a:pt x="2503043" y="66218"/>
                  <a:pt x="2500249" y="68783"/>
                </a:cubicBezTo>
                <a:cubicBezTo>
                  <a:pt x="2497455" y="71361"/>
                  <a:pt x="2495296" y="74688"/>
                  <a:pt x="2493772" y="78778"/>
                </a:cubicBezTo>
                <a:cubicBezTo>
                  <a:pt x="2492375" y="82550"/>
                  <a:pt x="2491486" y="86944"/>
                  <a:pt x="2490978" y="91999"/>
                </a:cubicBezTo>
                <a:cubicBezTo>
                  <a:pt x="2490470" y="97040"/>
                  <a:pt x="2490216" y="102311"/>
                  <a:pt x="2490216" y="107797"/>
                </a:cubicBezTo>
                <a:cubicBezTo>
                  <a:pt x="2490216" y="114986"/>
                  <a:pt x="2490343" y="120942"/>
                  <a:pt x="2490851" y="125654"/>
                </a:cubicBezTo>
                <a:cubicBezTo>
                  <a:pt x="2491359" y="130378"/>
                  <a:pt x="2492375" y="135115"/>
                  <a:pt x="2494153" y="139865"/>
                </a:cubicBezTo>
                <a:cubicBezTo>
                  <a:pt x="2495677" y="143954"/>
                  <a:pt x="2497963" y="147180"/>
                  <a:pt x="2500757" y="149555"/>
                </a:cubicBezTo>
                <a:cubicBezTo>
                  <a:pt x="2503551" y="151930"/>
                  <a:pt x="2507234" y="153124"/>
                  <a:pt x="2511552" y="153124"/>
                </a:cubicBezTo>
                <a:cubicBezTo>
                  <a:pt x="2515489" y="153124"/>
                  <a:pt x="2518918" y="152019"/>
                  <a:pt x="2521712" y="149809"/>
                </a:cubicBezTo>
                <a:cubicBezTo>
                  <a:pt x="2524506" y="147599"/>
                  <a:pt x="2526792" y="144348"/>
                  <a:pt x="2528443" y="140055"/>
                </a:cubicBezTo>
                <a:cubicBezTo>
                  <a:pt x="2529967" y="136360"/>
                  <a:pt x="2530983" y="131877"/>
                  <a:pt x="2531618" y="126593"/>
                </a:cubicBezTo>
                <a:cubicBezTo>
                  <a:pt x="2532380" y="121323"/>
                  <a:pt x="2532761" y="115189"/>
                  <a:pt x="2532761" y="108191"/>
                </a:cubicBezTo>
                <a:cubicBezTo>
                  <a:pt x="2532761" y="103556"/>
                  <a:pt x="2532380" y="98285"/>
                  <a:pt x="2531745" y="92341"/>
                </a:cubicBezTo>
                <a:cubicBezTo>
                  <a:pt x="2531110" y="86411"/>
                  <a:pt x="2530094" y="81724"/>
                  <a:pt x="2528697" y="78295"/>
                </a:cubicBezTo>
                <a:cubicBezTo>
                  <a:pt x="2527173" y="74130"/>
                  <a:pt x="2525014" y="70866"/>
                  <a:pt x="2522220" y="68491"/>
                </a:cubicBezTo>
                <a:cubicBezTo>
                  <a:pt x="2519426" y="66116"/>
                  <a:pt x="2515870" y="64922"/>
                  <a:pt x="2511552" y="64922"/>
                </a:cubicBezTo>
                <a:close/>
                <a:moveTo>
                  <a:pt x="2061972" y="64922"/>
                </a:moveTo>
                <a:cubicBezTo>
                  <a:pt x="2057273" y="64922"/>
                  <a:pt x="2053463" y="66218"/>
                  <a:pt x="2050669" y="68783"/>
                </a:cubicBezTo>
                <a:cubicBezTo>
                  <a:pt x="2047875" y="71361"/>
                  <a:pt x="2045716" y="74688"/>
                  <a:pt x="2044192" y="78778"/>
                </a:cubicBezTo>
                <a:cubicBezTo>
                  <a:pt x="2042795" y="82550"/>
                  <a:pt x="2041906" y="86944"/>
                  <a:pt x="2041398" y="91999"/>
                </a:cubicBezTo>
                <a:cubicBezTo>
                  <a:pt x="2040890" y="97040"/>
                  <a:pt x="2040636" y="102311"/>
                  <a:pt x="2040636" y="107797"/>
                </a:cubicBezTo>
                <a:cubicBezTo>
                  <a:pt x="2040636" y="114986"/>
                  <a:pt x="2040763" y="120942"/>
                  <a:pt x="2041271" y="125654"/>
                </a:cubicBezTo>
                <a:cubicBezTo>
                  <a:pt x="2041779" y="130378"/>
                  <a:pt x="2042795" y="135115"/>
                  <a:pt x="2044573" y="139865"/>
                </a:cubicBezTo>
                <a:cubicBezTo>
                  <a:pt x="2046097" y="143954"/>
                  <a:pt x="2048383" y="147180"/>
                  <a:pt x="2051177" y="149555"/>
                </a:cubicBezTo>
                <a:cubicBezTo>
                  <a:pt x="2053971" y="151930"/>
                  <a:pt x="2057654" y="153124"/>
                  <a:pt x="2061972" y="153124"/>
                </a:cubicBezTo>
                <a:cubicBezTo>
                  <a:pt x="2065909" y="153124"/>
                  <a:pt x="2069338" y="152019"/>
                  <a:pt x="2072132" y="149809"/>
                </a:cubicBezTo>
                <a:cubicBezTo>
                  <a:pt x="2074926" y="147599"/>
                  <a:pt x="2077212" y="144348"/>
                  <a:pt x="2078863" y="140055"/>
                </a:cubicBezTo>
                <a:cubicBezTo>
                  <a:pt x="2080387" y="136360"/>
                  <a:pt x="2081403" y="131877"/>
                  <a:pt x="2082038" y="126593"/>
                </a:cubicBezTo>
                <a:cubicBezTo>
                  <a:pt x="2082800" y="121323"/>
                  <a:pt x="2083181" y="115189"/>
                  <a:pt x="2083181" y="108191"/>
                </a:cubicBezTo>
                <a:cubicBezTo>
                  <a:pt x="2083181" y="103556"/>
                  <a:pt x="2082800" y="98285"/>
                  <a:pt x="2082165" y="92341"/>
                </a:cubicBezTo>
                <a:cubicBezTo>
                  <a:pt x="2081530" y="86411"/>
                  <a:pt x="2080514" y="81724"/>
                  <a:pt x="2079117" y="78295"/>
                </a:cubicBezTo>
                <a:cubicBezTo>
                  <a:pt x="2077593" y="74130"/>
                  <a:pt x="2075434" y="70866"/>
                  <a:pt x="2072640" y="68491"/>
                </a:cubicBezTo>
                <a:cubicBezTo>
                  <a:pt x="2069846" y="66116"/>
                  <a:pt x="2066290" y="64922"/>
                  <a:pt x="2061972" y="64922"/>
                </a:cubicBezTo>
                <a:close/>
                <a:moveTo>
                  <a:pt x="1700530" y="64922"/>
                </a:moveTo>
                <a:cubicBezTo>
                  <a:pt x="1695450" y="64922"/>
                  <a:pt x="1691386" y="67500"/>
                  <a:pt x="1688338" y="72644"/>
                </a:cubicBezTo>
                <a:cubicBezTo>
                  <a:pt x="1685290" y="77800"/>
                  <a:pt x="1683639" y="85941"/>
                  <a:pt x="1683385" y="97091"/>
                </a:cubicBezTo>
                <a:lnTo>
                  <a:pt x="1715135" y="96698"/>
                </a:lnTo>
                <a:cubicBezTo>
                  <a:pt x="1715135" y="92735"/>
                  <a:pt x="1714881" y="88684"/>
                  <a:pt x="1714500" y="84518"/>
                </a:cubicBezTo>
                <a:cubicBezTo>
                  <a:pt x="1714119" y="80365"/>
                  <a:pt x="1713484" y="76974"/>
                  <a:pt x="1712468" y="74333"/>
                </a:cubicBezTo>
                <a:cubicBezTo>
                  <a:pt x="1711325" y="71234"/>
                  <a:pt x="1709801" y="68885"/>
                  <a:pt x="1707896" y="67297"/>
                </a:cubicBezTo>
                <a:cubicBezTo>
                  <a:pt x="1705864" y="65722"/>
                  <a:pt x="1703451" y="64922"/>
                  <a:pt x="1700530" y="64922"/>
                </a:cubicBezTo>
                <a:close/>
                <a:moveTo>
                  <a:pt x="912876" y="64922"/>
                </a:moveTo>
                <a:cubicBezTo>
                  <a:pt x="908177" y="64922"/>
                  <a:pt x="904367" y="66218"/>
                  <a:pt x="901573" y="68783"/>
                </a:cubicBezTo>
                <a:cubicBezTo>
                  <a:pt x="898779" y="71361"/>
                  <a:pt x="896620" y="74688"/>
                  <a:pt x="895096" y="78778"/>
                </a:cubicBezTo>
                <a:cubicBezTo>
                  <a:pt x="893699" y="82550"/>
                  <a:pt x="892810" y="86944"/>
                  <a:pt x="892302" y="91999"/>
                </a:cubicBezTo>
                <a:cubicBezTo>
                  <a:pt x="891794" y="97040"/>
                  <a:pt x="891540" y="102311"/>
                  <a:pt x="891540" y="107797"/>
                </a:cubicBezTo>
                <a:cubicBezTo>
                  <a:pt x="891540" y="114986"/>
                  <a:pt x="891667" y="120942"/>
                  <a:pt x="892175" y="125654"/>
                </a:cubicBezTo>
                <a:cubicBezTo>
                  <a:pt x="892683" y="130378"/>
                  <a:pt x="893699" y="135115"/>
                  <a:pt x="895477" y="139865"/>
                </a:cubicBezTo>
                <a:cubicBezTo>
                  <a:pt x="897001" y="143954"/>
                  <a:pt x="899287" y="147180"/>
                  <a:pt x="902081" y="149555"/>
                </a:cubicBezTo>
                <a:cubicBezTo>
                  <a:pt x="904875" y="151930"/>
                  <a:pt x="908558" y="153124"/>
                  <a:pt x="912876" y="153124"/>
                </a:cubicBezTo>
                <a:cubicBezTo>
                  <a:pt x="916813" y="153124"/>
                  <a:pt x="920242" y="152019"/>
                  <a:pt x="923036" y="149809"/>
                </a:cubicBezTo>
                <a:cubicBezTo>
                  <a:pt x="925830" y="147599"/>
                  <a:pt x="928116" y="144348"/>
                  <a:pt x="929767" y="140055"/>
                </a:cubicBezTo>
                <a:cubicBezTo>
                  <a:pt x="931291" y="136360"/>
                  <a:pt x="932307" y="131877"/>
                  <a:pt x="932942" y="126593"/>
                </a:cubicBezTo>
                <a:cubicBezTo>
                  <a:pt x="933704" y="121323"/>
                  <a:pt x="934085" y="115189"/>
                  <a:pt x="934085" y="108191"/>
                </a:cubicBezTo>
                <a:cubicBezTo>
                  <a:pt x="934085" y="103556"/>
                  <a:pt x="933704" y="98285"/>
                  <a:pt x="933069" y="92341"/>
                </a:cubicBezTo>
                <a:cubicBezTo>
                  <a:pt x="932434" y="86411"/>
                  <a:pt x="931418" y="81724"/>
                  <a:pt x="930021" y="78295"/>
                </a:cubicBezTo>
                <a:cubicBezTo>
                  <a:pt x="928497" y="74130"/>
                  <a:pt x="926338" y="70866"/>
                  <a:pt x="923544" y="68491"/>
                </a:cubicBezTo>
                <a:cubicBezTo>
                  <a:pt x="920750" y="66116"/>
                  <a:pt x="917194" y="64922"/>
                  <a:pt x="912876" y="64922"/>
                </a:cubicBezTo>
                <a:close/>
                <a:moveTo>
                  <a:pt x="680923" y="64922"/>
                </a:moveTo>
                <a:cubicBezTo>
                  <a:pt x="675843" y="64922"/>
                  <a:pt x="671779" y="67500"/>
                  <a:pt x="668743" y="72644"/>
                </a:cubicBezTo>
                <a:cubicBezTo>
                  <a:pt x="665708" y="77800"/>
                  <a:pt x="664057" y="85941"/>
                  <a:pt x="663791" y="97091"/>
                </a:cubicBezTo>
                <a:lnTo>
                  <a:pt x="695566" y="96698"/>
                </a:lnTo>
                <a:cubicBezTo>
                  <a:pt x="695566" y="92735"/>
                  <a:pt x="695363" y="88684"/>
                  <a:pt x="694969" y="84518"/>
                </a:cubicBezTo>
                <a:cubicBezTo>
                  <a:pt x="694575" y="80365"/>
                  <a:pt x="693877" y="76974"/>
                  <a:pt x="692899" y="74333"/>
                </a:cubicBezTo>
                <a:cubicBezTo>
                  <a:pt x="691769" y="71234"/>
                  <a:pt x="690232" y="68885"/>
                  <a:pt x="688289" y="67297"/>
                </a:cubicBezTo>
                <a:cubicBezTo>
                  <a:pt x="686346" y="65722"/>
                  <a:pt x="683882" y="64922"/>
                  <a:pt x="680923" y="64922"/>
                </a:cubicBezTo>
                <a:close/>
                <a:moveTo>
                  <a:pt x="250494" y="64922"/>
                </a:moveTo>
                <a:cubicBezTo>
                  <a:pt x="246075" y="64922"/>
                  <a:pt x="242455" y="66179"/>
                  <a:pt x="239649" y="68694"/>
                </a:cubicBezTo>
                <a:cubicBezTo>
                  <a:pt x="236855" y="71196"/>
                  <a:pt x="234683" y="74561"/>
                  <a:pt x="233172" y="78778"/>
                </a:cubicBezTo>
                <a:cubicBezTo>
                  <a:pt x="231787" y="82880"/>
                  <a:pt x="230873" y="87515"/>
                  <a:pt x="230454" y="92684"/>
                </a:cubicBezTo>
                <a:cubicBezTo>
                  <a:pt x="230022" y="97866"/>
                  <a:pt x="229806" y="102895"/>
                  <a:pt x="229806" y="107797"/>
                </a:cubicBezTo>
                <a:cubicBezTo>
                  <a:pt x="229806" y="114262"/>
                  <a:pt x="230073" y="120180"/>
                  <a:pt x="230593" y="125565"/>
                </a:cubicBezTo>
                <a:cubicBezTo>
                  <a:pt x="231127" y="130937"/>
                  <a:pt x="232143" y="135699"/>
                  <a:pt x="233667" y="139865"/>
                </a:cubicBezTo>
                <a:cubicBezTo>
                  <a:pt x="235115" y="143954"/>
                  <a:pt x="237197" y="147180"/>
                  <a:pt x="239903" y="149555"/>
                </a:cubicBezTo>
                <a:cubicBezTo>
                  <a:pt x="242608" y="151930"/>
                  <a:pt x="246138" y="153124"/>
                  <a:pt x="250494" y="153124"/>
                </a:cubicBezTo>
                <a:cubicBezTo>
                  <a:pt x="254444" y="153124"/>
                  <a:pt x="257784" y="152006"/>
                  <a:pt x="260489" y="149758"/>
                </a:cubicBezTo>
                <a:cubicBezTo>
                  <a:pt x="263194" y="147510"/>
                  <a:pt x="265303" y="144284"/>
                  <a:pt x="266827" y="140055"/>
                </a:cubicBezTo>
                <a:cubicBezTo>
                  <a:pt x="268401" y="135775"/>
                  <a:pt x="269481" y="131064"/>
                  <a:pt x="270040" y="125958"/>
                </a:cubicBezTo>
                <a:cubicBezTo>
                  <a:pt x="270598" y="120840"/>
                  <a:pt x="270878" y="114922"/>
                  <a:pt x="270878" y="108191"/>
                </a:cubicBezTo>
                <a:cubicBezTo>
                  <a:pt x="270878" y="102895"/>
                  <a:pt x="270611" y="97587"/>
                  <a:pt x="270090" y="92240"/>
                </a:cubicBezTo>
                <a:cubicBezTo>
                  <a:pt x="269557" y="86893"/>
                  <a:pt x="268605" y="82245"/>
                  <a:pt x="267220" y="78295"/>
                </a:cubicBezTo>
                <a:cubicBezTo>
                  <a:pt x="265760" y="74333"/>
                  <a:pt x="263690" y="71120"/>
                  <a:pt x="260985" y="68643"/>
                </a:cubicBezTo>
                <a:cubicBezTo>
                  <a:pt x="258279" y="66167"/>
                  <a:pt x="254774" y="64922"/>
                  <a:pt x="250494" y="64922"/>
                </a:cubicBezTo>
                <a:close/>
                <a:moveTo>
                  <a:pt x="7982204" y="59779"/>
                </a:moveTo>
                <a:lnTo>
                  <a:pt x="8090027" y="59779"/>
                </a:lnTo>
                <a:lnTo>
                  <a:pt x="8090027" y="94615"/>
                </a:lnTo>
                <a:lnTo>
                  <a:pt x="8083550" y="94615"/>
                </a:lnTo>
                <a:cubicBezTo>
                  <a:pt x="8083042" y="92964"/>
                  <a:pt x="8082153" y="90830"/>
                  <a:pt x="8081010" y="88189"/>
                </a:cubicBezTo>
                <a:cubicBezTo>
                  <a:pt x="8079740" y="85547"/>
                  <a:pt x="8078216" y="82804"/>
                  <a:pt x="8076438" y="79972"/>
                </a:cubicBezTo>
                <a:cubicBezTo>
                  <a:pt x="8074787" y="77267"/>
                  <a:pt x="8072882" y="74854"/>
                  <a:pt x="8070723" y="72745"/>
                </a:cubicBezTo>
                <a:cubicBezTo>
                  <a:pt x="8068564" y="70637"/>
                  <a:pt x="8066278" y="69443"/>
                  <a:pt x="8063992" y="69189"/>
                </a:cubicBezTo>
                <a:cubicBezTo>
                  <a:pt x="8062214" y="68986"/>
                  <a:pt x="8060436" y="68859"/>
                  <a:pt x="8058658" y="68783"/>
                </a:cubicBezTo>
                <a:cubicBezTo>
                  <a:pt x="8057007" y="68720"/>
                  <a:pt x="8054848" y="68694"/>
                  <a:pt x="8052308" y="68694"/>
                </a:cubicBezTo>
                <a:lnTo>
                  <a:pt x="8052308" y="139865"/>
                </a:lnTo>
                <a:cubicBezTo>
                  <a:pt x="8052308" y="142240"/>
                  <a:pt x="8052689" y="144234"/>
                  <a:pt x="8053578" y="145847"/>
                </a:cubicBezTo>
                <a:cubicBezTo>
                  <a:pt x="8054340" y="147459"/>
                  <a:pt x="8055864" y="148564"/>
                  <a:pt x="8057896" y="149161"/>
                </a:cubicBezTo>
                <a:cubicBezTo>
                  <a:pt x="8059420" y="149631"/>
                  <a:pt x="8060944" y="149974"/>
                  <a:pt x="8062468" y="150203"/>
                </a:cubicBezTo>
                <a:cubicBezTo>
                  <a:pt x="8063865" y="150431"/>
                  <a:pt x="8065643" y="150622"/>
                  <a:pt x="8067929" y="150749"/>
                </a:cubicBezTo>
                <a:lnTo>
                  <a:pt x="8067929" y="157975"/>
                </a:lnTo>
                <a:lnTo>
                  <a:pt x="8004302" y="157975"/>
                </a:lnTo>
                <a:lnTo>
                  <a:pt x="8004302" y="150749"/>
                </a:lnTo>
                <a:cubicBezTo>
                  <a:pt x="8005953" y="150622"/>
                  <a:pt x="8007731" y="150419"/>
                  <a:pt x="8009636" y="150152"/>
                </a:cubicBezTo>
                <a:cubicBezTo>
                  <a:pt x="8011541" y="149885"/>
                  <a:pt x="8013192" y="149555"/>
                  <a:pt x="8014335" y="149161"/>
                </a:cubicBezTo>
                <a:cubicBezTo>
                  <a:pt x="8016494" y="148437"/>
                  <a:pt x="8017891" y="147320"/>
                  <a:pt x="8018653" y="145796"/>
                </a:cubicBezTo>
                <a:cubicBezTo>
                  <a:pt x="8019415" y="144284"/>
                  <a:pt x="8019923" y="142303"/>
                  <a:pt x="8019923" y="139865"/>
                </a:cubicBezTo>
                <a:lnTo>
                  <a:pt x="8019923" y="68694"/>
                </a:lnTo>
                <a:cubicBezTo>
                  <a:pt x="8016875" y="68694"/>
                  <a:pt x="8014716" y="68720"/>
                  <a:pt x="8013192" y="68783"/>
                </a:cubicBezTo>
                <a:cubicBezTo>
                  <a:pt x="8011795" y="68859"/>
                  <a:pt x="8010144" y="68986"/>
                  <a:pt x="8008239" y="69189"/>
                </a:cubicBezTo>
                <a:cubicBezTo>
                  <a:pt x="8005953" y="69380"/>
                  <a:pt x="8003794" y="70574"/>
                  <a:pt x="8001508" y="72745"/>
                </a:cubicBezTo>
                <a:cubicBezTo>
                  <a:pt x="7999349" y="74930"/>
                  <a:pt x="7997444" y="77330"/>
                  <a:pt x="7995666" y="79972"/>
                </a:cubicBezTo>
                <a:cubicBezTo>
                  <a:pt x="7993888" y="82740"/>
                  <a:pt x="7992491" y="85547"/>
                  <a:pt x="7991221" y="88379"/>
                </a:cubicBezTo>
                <a:cubicBezTo>
                  <a:pt x="7989951" y="91224"/>
                  <a:pt x="7989062" y="93294"/>
                  <a:pt x="7988554" y="94615"/>
                </a:cubicBezTo>
                <a:lnTo>
                  <a:pt x="7982204" y="94615"/>
                </a:lnTo>
                <a:close/>
                <a:moveTo>
                  <a:pt x="7729855" y="59779"/>
                </a:moveTo>
                <a:lnTo>
                  <a:pt x="7790180" y="59779"/>
                </a:lnTo>
                <a:lnTo>
                  <a:pt x="7790180" y="67005"/>
                </a:lnTo>
                <a:cubicBezTo>
                  <a:pt x="7788655" y="67208"/>
                  <a:pt x="7787131" y="67449"/>
                  <a:pt x="7785735" y="67754"/>
                </a:cubicBezTo>
                <a:cubicBezTo>
                  <a:pt x="7784465" y="68046"/>
                  <a:pt x="7783067" y="68592"/>
                  <a:pt x="7781543" y="69380"/>
                </a:cubicBezTo>
                <a:cubicBezTo>
                  <a:pt x="7780020" y="70243"/>
                  <a:pt x="7778877" y="71463"/>
                  <a:pt x="7778242" y="73038"/>
                </a:cubicBezTo>
                <a:cubicBezTo>
                  <a:pt x="7777606" y="74625"/>
                  <a:pt x="7777353" y="76505"/>
                  <a:pt x="7777353" y="78689"/>
                </a:cubicBezTo>
                <a:lnTo>
                  <a:pt x="7777353" y="90754"/>
                </a:lnTo>
                <a:cubicBezTo>
                  <a:pt x="7777353" y="94450"/>
                  <a:pt x="7777606" y="97396"/>
                  <a:pt x="7778115" y="99568"/>
                </a:cubicBezTo>
                <a:cubicBezTo>
                  <a:pt x="7778750" y="101739"/>
                  <a:pt x="7779892" y="103759"/>
                  <a:pt x="7781543" y="105613"/>
                </a:cubicBezTo>
                <a:cubicBezTo>
                  <a:pt x="7783195" y="107327"/>
                  <a:pt x="7785100" y="108623"/>
                  <a:pt x="7787513" y="109474"/>
                </a:cubicBezTo>
                <a:cubicBezTo>
                  <a:pt x="7789926" y="110337"/>
                  <a:pt x="7793101" y="110769"/>
                  <a:pt x="7797038" y="110769"/>
                </a:cubicBezTo>
                <a:cubicBezTo>
                  <a:pt x="7799197" y="110769"/>
                  <a:pt x="7801483" y="110490"/>
                  <a:pt x="7804023" y="109918"/>
                </a:cubicBezTo>
                <a:cubicBezTo>
                  <a:pt x="7806436" y="109359"/>
                  <a:pt x="7808849" y="108686"/>
                  <a:pt x="7811008" y="107899"/>
                </a:cubicBezTo>
                <a:lnTo>
                  <a:pt x="7811008" y="78689"/>
                </a:lnTo>
                <a:cubicBezTo>
                  <a:pt x="7811008" y="76505"/>
                  <a:pt x="7810627" y="74638"/>
                  <a:pt x="7810118" y="73088"/>
                </a:cubicBezTo>
                <a:cubicBezTo>
                  <a:pt x="7809484" y="71539"/>
                  <a:pt x="7808341" y="70307"/>
                  <a:pt x="7806690" y="69380"/>
                </a:cubicBezTo>
                <a:cubicBezTo>
                  <a:pt x="7805420" y="68656"/>
                  <a:pt x="7804023" y="68123"/>
                  <a:pt x="7802372" y="67792"/>
                </a:cubicBezTo>
                <a:cubicBezTo>
                  <a:pt x="7800848" y="67462"/>
                  <a:pt x="7799324" y="67208"/>
                  <a:pt x="7798054" y="67005"/>
                </a:cubicBezTo>
                <a:lnTo>
                  <a:pt x="7798054" y="59779"/>
                </a:lnTo>
                <a:lnTo>
                  <a:pt x="7858252" y="59779"/>
                </a:lnTo>
                <a:lnTo>
                  <a:pt x="7858252" y="67005"/>
                </a:lnTo>
                <a:cubicBezTo>
                  <a:pt x="7856347" y="67132"/>
                  <a:pt x="7854696" y="67297"/>
                  <a:pt x="7853299" y="67500"/>
                </a:cubicBezTo>
                <a:cubicBezTo>
                  <a:pt x="7852029" y="67703"/>
                  <a:pt x="7850505" y="68034"/>
                  <a:pt x="7848980" y="68491"/>
                </a:cubicBezTo>
                <a:cubicBezTo>
                  <a:pt x="7847076" y="69088"/>
                  <a:pt x="7845679" y="70155"/>
                  <a:pt x="7844790" y="71704"/>
                </a:cubicBezTo>
                <a:cubicBezTo>
                  <a:pt x="7843901" y="73253"/>
                  <a:pt x="7843392" y="75285"/>
                  <a:pt x="7843392" y="77800"/>
                </a:cubicBezTo>
                <a:lnTo>
                  <a:pt x="7843392" y="139966"/>
                </a:lnTo>
                <a:cubicBezTo>
                  <a:pt x="7843392" y="142341"/>
                  <a:pt x="7843901" y="144335"/>
                  <a:pt x="7844663" y="145948"/>
                </a:cubicBezTo>
                <a:cubicBezTo>
                  <a:pt x="7845552" y="147561"/>
                  <a:pt x="7846949" y="148666"/>
                  <a:pt x="7848980" y="149263"/>
                </a:cubicBezTo>
                <a:cubicBezTo>
                  <a:pt x="7850505" y="149720"/>
                  <a:pt x="7851902" y="150050"/>
                  <a:pt x="7853172" y="150253"/>
                </a:cubicBezTo>
                <a:cubicBezTo>
                  <a:pt x="7854442" y="150457"/>
                  <a:pt x="7856092" y="150622"/>
                  <a:pt x="7858252" y="150749"/>
                </a:cubicBezTo>
                <a:lnTo>
                  <a:pt x="7858252" y="157975"/>
                </a:lnTo>
                <a:lnTo>
                  <a:pt x="7795895" y="157975"/>
                </a:lnTo>
                <a:lnTo>
                  <a:pt x="7795895" y="150749"/>
                </a:lnTo>
                <a:cubicBezTo>
                  <a:pt x="7797546" y="150622"/>
                  <a:pt x="7799197" y="150431"/>
                  <a:pt x="7800975" y="150203"/>
                </a:cubicBezTo>
                <a:cubicBezTo>
                  <a:pt x="7802626" y="149974"/>
                  <a:pt x="7804150" y="149657"/>
                  <a:pt x="7805292" y="149263"/>
                </a:cubicBezTo>
                <a:cubicBezTo>
                  <a:pt x="7807452" y="148539"/>
                  <a:pt x="7808849" y="147421"/>
                  <a:pt x="7809738" y="145897"/>
                </a:cubicBezTo>
                <a:cubicBezTo>
                  <a:pt x="7810500" y="144386"/>
                  <a:pt x="7811008" y="142405"/>
                  <a:pt x="7811008" y="139966"/>
                </a:cubicBezTo>
                <a:lnTo>
                  <a:pt x="7811008" y="115913"/>
                </a:lnTo>
                <a:cubicBezTo>
                  <a:pt x="7805801" y="119278"/>
                  <a:pt x="7800721" y="122034"/>
                  <a:pt x="7795641" y="124180"/>
                </a:cubicBezTo>
                <a:cubicBezTo>
                  <a:pt x="7790688" y="126314"/>
                  <a:pt x="7784973" y="127393"/>
                  <a:pt x="7778623" y="127393"/>
                </a:cubicBezTo>
                <a:cubicBezTo>
                  <a:pt x="7766812" y="127393"/>
                  <a:pt x="7758303" y="124879"/>
                  <a:pt x="7752968" y="119875"/>
                </a:cubicBezTo>
                <a:cubicBezTo>
                  <a:pt x="7747635" y="114859"/>
                  <a:pt x="7744967" y="107099"/>
                  <a:pt x="7744967" y="96596"/>
                </a:cubicBezTo>
                <a:lnTo>
                  <a:pt x="7744967" y="78092"/>
                </a:lnTo>
                <a:cubicBezTo>
                  <a:pt x="7744967" y="75717"/>
                  <a:pt x="7744587" y="73825"/>
                  <a:pt x="7743952" y="72402"/>
                </a:cubicBezTo>
                <a:cubicBezTo>
                  <a:pt x="7743190" y="70980"/>
                  <a:pt x="7741666" y="69774"/>
                  <a:pt x="7739380" y="68783"/>
                </a:cubicBezTo>
                <a:cubicBezTo>
                  <a:pt x="7737855" y="68123"/>
                  <a:pt x="7736331" y="67716"/>
                  <a:pt x="7734808" y="67551"/>
                </a:cubicBezTo>
                <a:cubicBezTo>
                  <a:pt x="7733156" y="67386"/>
                  <a:pt x="7731505" y="67208"/>
                  <a:pt x="7729855" y="67005"/>
                </a:cubicBezTo>
                <a:close/>
                <a:moveTo>
                  <a:pt x="7619492" y="59779"/>
                </a:moveTo>
                <a:lnTo>
                  <a:pt x="7727315" y="59779"/>
                </a:lnTo>
                <a:lnTo>
                  <a:pt x="7727315" y="94615"/>
                </a:lnTo>
                <a:lnTo>
                  <a:pt x="7720838" y="94615"/>
                </a:lnTo>
                <a:cubicBezTo>
                  <a:pt x="7720330" y="92964"/>
                  <a:pt x="7719441" y="90830"/>
                  <a:pt x="7718298" y="88189"/>
                </a:cubicBezTo>
                <a:cubicBezTo>
                  <a:pt x="7717028" y="85547"/>
                  <a:pt x="7715504" y="82804"/>
                  <a:pt x="7713726" y="79972"/>
                </a:cubicBezTo>
                <a:cubicBezTo>
                  <a:pt x="7712075" y="77267"/>
                  <a:pt x="7710170" y="74854"/>
                  <a:pt x="7708011" y="72745"/>
                </a:cubicBezTo>
                <a:cubicBezTo>
                  <a:pt x="7705852" y="70637"/>
                  <a:pt x="7703566" y="69443"/>
                  <a:pt x="7701280" y="69189"/>
                </a:cubicBezTo>
                <a:cubicBezTo>
                  <a:pt x="7699502" y="68986"/>
                  <a:pt x="7697724" y="68859"/>
                  <a:pt x="7695946" y="68783"/>
                </a:cubicBezTo>
                <a:cubicBezTo>
                  <a:pt x="7694295" y="68720"/>
                  <a:pt x="7692136" y="68694"/>
                  <a:pt x="7689596" y="68694"/>
                </a:cubicBezTo>
                <a:lnTo>
                  <a:pt x="7689596" y="139865"/>
                </a:lnTo>
                <a:cubicBezTo>
                  <a:pt x="7689596" y="142240"/>
                  <a:pt x="7689977" y="144234"/>
                  <a:pt x="7690866" y="145847"/>
                </a:cubicBezTo>
                <a:cubicBezTo>
                  <a:pt x="7691628" y="147459"/>
                  <a:pt x="7693152" y="148564"/>
                  <a:pt x="7695184" y="149161"/>
                </a:cubicBezTo>
                <a:cubicBezTo>
                  <a:pt x="7696708" y="149631"/>
                  <a:pt x="7698231" y="149974"/>
                  <a:pt x="7699755" y="150203"/>
                </a:cubicBezTo>
                <a:cubicBezTo>
                  <a:pt x="7701153" y="150431"/>
                  <a:pt x="7702930" y="150622"/>
                  <a:pt x="7705217" y="150749"/>
                </a:cubicBezTo>
                <a:lnTo>
                  <a:pt x="7705217" y="157975"/>
                </a:lnTo>
                <a:lnTo>
                  <a:pt x="7641590" y="157975"/>
                </a:lnTo>
                <a:lnTo>
                  <a:pt x="7641590" y="150749"/>
                </a:lnTo>
                <a:cubicBezTo>
                  <a:pt x="7643241" y="150622"/>
                  <a:pt x="7645018" y="150419"/>
                  <a:pt x="7646924" y="150152"/>
                </a:cubicBezTo>
                <a:cubicBezTo>
                  <a:pt x="7648829" y="149885"/>
                  <a:pt x="7650480" y="149555"/>
                  <a:pt x="7651623" y="149161"/>
                </a:cubicBezTo>
                <a:cubicBezTo>
                  <a:pt x="7653781" y="148437"/>
                  <a:pt x="7655179" y="147320"/>
                  <a:pt x="7655941" y="145796"/>
                </a:cubicBezTo>
                <a:cubicBezTo>
                  <a:pt x="7656703" y="144284"/>
                  <a:pt x="7657211" y="142303"/>
                  <a:pt x="7657211" y="139865"/>
                </a:cubicBezTo>
                <a:lnTo>
                  <a:pt x="7657211" y="68694"/>
                </a:lnTo>
                <a:cubicBezTo>
                  <a:pt x="7654163" y="68694"/>
                  <a:pt x="7652004" y="68720"/>
                  <a:pt x="7650480" y="68783"/>
                </a:cubicBezTo>
                <a:cubicBezTo>
                  <a:pt x="7649083" y="68859"/>
                  <a:pt x="7647431" y="68986"/>
                  <a:pt x="7645527" y="69189"/>
                </a:cubicBezTo>
                <a:cubicBezTo>
                  <a:pt x="7643241" y="69380"/>
                  <a:pt x="7641081" y="70574"/>
                  <a:pt x="7638796" y="72745"/>
                </a:cubicBezTo>
                <a:cubicBezTo>
                  <a:pt x="7636637" y="74930"/>
                  <a:pt x="7634731" y="77330"/>
                  <a:pt x="7632954" y="79972"/>
                </a:cubicBezTo>
                <a:cubicBezTo>
                  <a:pt x="7631176" y="82740"/>
                  <a:pt x="7629779" y="85547"/>
                  <a:pt x="7628509" y="88379"/>
                </a:cubicBezTo>
                <a:cubicBezTo>
                  <a:pt x="7627239" y="91224"/>
                  <a:pt x="7626350" y="93294"/>
                  <a:pt x="7625842" y="94615"/>
                </a:cubicBezTo>
                <a:lnTo>
                  <a:pt x="7619492" y="94615"/>
                </a:lnTo>
                <a:close/>
                <a:moveTo>
                  <a:pt x="7295006" y="59779"/>
                </a:moveTo>
                <a:lnTo>
                  <a:pt x="7354824" y="59779"/>
                </a:lnTo>
                <a:lnTo>
                  <a:pt x="7354824" y="67005"/>
                </a:lnTo>
                <a:cubicBezTo>
                  <a:pt x="7353173" y="67208"/>
                  <a:pt x="7351776" y="67449"/>
                  <a:pt x="7350379" y="67754"/>
                </a:cubicBezTo>
                <a:cubicBezTo>
                  <a:pt x="7348981" y="68046"/>
                  <a:pt x="7347585" y="68592"/>
                  <a:pt x="7346188" y="69380"/>
                </a:cubicBezTo>
                <a:cubicBezTo>
                  <a:pt x="7344537" y="70243"/>
                  <a:pt x="7343521" y="71463"/>
                  <a:pt x="7342886" y="73038"/>
                </a:cubicBezTo>
                <a:cubicBezTo>
                  <a:pt x="7342251" y="74625"/>
                  <a:pt x="7341870" y="76505"/>
                  <a:pt x="7341870" y="78689"/>
                </a:cubicBezTo>
                <a:lnTo>
                  <a:pt x="7341870" y="125311"/>
                </a:lnTo>
                <a:lnTo>
                  <a:pt x="7381493" y="78486"/>
                </a:lnTo>
                <a:lnTo>
                  <a:pt x="7381493" y="78194"/>
                </a:lnTo>
                <a:cubicBezTo>
                  <a:pt x="7381493" y="75819"/>
                  <a:pt x="7381240" y="73914"/>
                  <a:pt x="7380605" y="72504"/>
                </a:cubicBezTo>
                <a:cubicBezTo>
                  <a:pt x="7379970" y="71082"/>
                  <a:pt x="7378827" y="69939"/>
                  <a:pt x="7377303" y="69088"/>
                </a:cubicBezTo>
                <a:cubicBezTo>
                  <a:pt x="7376033" y="68364"/>
                  <a:pt x="7374509" y="67881"/>
                  <a:pt x="7372730" y="67653"/>
                </a:cubicBezTo>
                <a:cubicBezTo>
                  <a:pt x="7370953" y="67424"/>
                  <a:pt x="7369555" y="67208"/>
                  <a:pt x="7368413" y="67005"/>
                </a:cubicBezTo>
                <a:lnTo>
                  <a:pt x="7368413" y="59779"/>
                </a:lnTo>
                <a:lnTo>
                  <a:pt x="7428103" y="59779"/>
                </a:lnTo>
                <a:lnTo>
                  <a:pt x="7428103" y="67005"/>
                </a:lnTo>
                <a:cubicBezTo>
                  <a:pt x="7426198" y="67132"/>
                  <a:pt x="7424547" y="67297"/>
                  <a:pt x="7423150" y="67500"/>
                </a:cubicBezTo>
                <a:cubicBezTo>
                  <a:pt x="7421880" y="67703"/>
                  <a:pt x="7420355" y="68034"/>
                  <a:pt x="7418831" y="68491"/>
                </a:cubicBezTo>
                <a:cubicBezTo>
                  <a:pt x="7416927" y="69088"/>
                  <a:pt x="7415530" y="70155"/>
                  <a:pt x="7414641" y="71704"/>
                </a:cubicBezTo>
                <a:cubicBezTo>
                  <a:pt x="7413752" y="73253"/>
                  <a:pt x="7413243" y="75285"/>
                  <a:pt x="7413243" y="77800"/>
                </a:cubicBezTo>
                <a:lnTo>
                  <a:pt x="7413243" y="139966"/>
                </a:lnTo>
                <a:cubicBezTo>
                  <a:pt x="7413243" y="142341"/>
                  <a:pt x="7413752" y="144335"/>
                  <a:pt x="7414514" y="145948"/>
                </a:cubicBezTo>
                <a:cubicBezTo>
                  <a:pt x="7415403" y="147561"/>
                  <a:pt x="7416800" y="148666"/>
                  <a:pt x="7418831" y="149263"/>
                </a:cubicBezTo>
                <a:cubicBezTo>
                  <a:pt x="7420355" y="149720"/>
                  <a:pt x="7421753" y="150050"/>
                  <a:pt x="7423023" y="150253"/>
                </a:cubicBezTo>
                <a:cubicBezTo>
                  <a:pt x="7424292" y="150457"/>
                  <a:pt x="7425943" y="150622"/>
                  <a:pt x="7428103" y="150749"/>
                </a:cubicBezTo>
                <a:lnTo>
                  <a:pt x="7428103" y="157975"/>
                </a:lnTo>
                <a:lnTo>
                  <a:pt x="7368413" y="157975"/>
                </a:lnTo>
                <a:lnTo>
                  <a:pt x="7368413" y="150749"/>
                </a:lnTo>
                <a:cubicBezTo>
                  <a:pt x="7369429" y="150546"/>
                  <a:pt x="7370826" y="150304"/>
                  <a:pt x="7372477" y="150012"/>
                </a:cubicBezTo>
                <a:cubicBezTo>
                  <a:pt x="7374128" y="149707"/>
                  <a:pt x="7375652" y="149161"/>
                  <a:pt x="7376922" y="148374"/>
                </a:cubicBezTo>
                <a:cubicBezTo>
                  <a:pt x="7378573" y="147447"/>
                  <a:pt x="7379589" y="146316"/>
                  <a:pt x="7380224" y="144958"/>
                </a:cubicBezTo>
                <a:cubicBezTo>
                  <a:pt x="7380859" y="143611"/>
                  <a:pt x="7381240" y="141643"/>
                  <a:pt x="7381240" y="139065"/>
                </a:cubicBezTo>
                <a:lnTo>
                  <a:pt x="7381240" y="92443"/>
                </a:lnTo>
                <a:lnTo>
                  <a:pt x="7341616" y="139268"/>
                </a:lnTo>
                <a:lnTo>
                  <a:pt x="7341616" y="139560"/>
                </a:lnTo>
                <a:cubicBezTo>
                  <a:pt x="7341616" y="141935"/>
                  <a:pt x="7341997" y="143840"/>
                  <a:pt x="7342631" y="145250"/>
                </a:cubicBezTo>
                <a:cubicBezTo>
                  <a:pt x="7343140" y="146672"/>
                  <a:pt x="7344283" y="147815"/>
                  <a:pt x="7345934" y="148666"/>
                </a:cubicBezTo>
                <a:cubicBezTo>
                  <a:pt x="7346950" y="149263"/>
                  <a:pt x="7348220" y="149707"/>
                  <a:pt x="7349871" y="150012"/>
                </a:cubicBezTo>
                <a:cubicBezTo>
                  <a:pt x="7351522" y="150304"/>
                  <a:pt x="7353173" y="150546"/>
                  <a:pt x="7354824" y="150749"/>
                </a:cubicBezTo>
                <a:lnTo>
                  <a:pt x="7354824" y="157975"/>
                </a:lnTo>
                <a:lnTo>
                  <a:pt x="7295006" y="157975"/>
                </a:lnTo>
                <a:lnTo>
                  <a:pt x="7295006" y="150749"/>
                </a:lnTo>
                <a:cubicBezTo>
                  <a:pt x="7296658" y="150622"/>
                  <a:pt x="7298309" y="150431"/>
                  <a:pt x="7299960" y="150203"/>
                </a:cubicBezTo>
                <a:cubicBezTo>
                  <a:pt x="7301738" y="149974"/>
                  <a:pt x="7303135" y="149657"/>
                  <a:pt x="7304278" y="149263"/>
                </a:cubicBezTo>
                <a:cubicBezTo>
                  <a:pt x="7306437" y="148539"/>
                  <a:pt x="7307834" y="147421"/>
                  <a:pt x="7308723" y="145897"/>
                </a:cubicBezTo>
                <a:cubicBezTo>
                  <a:pt x="7309485" y="144386"/>
                  <a:pt x="7309866" y="142405"/>
                  <a:pt x="7309866" y="139966"/>
                </a:cubicBezTo>
                <a:lnTo>
                  <a:pt x="7309866" y="77800"/>
                </a:lnTo>
                <a:cubicBezTo>
                  <a:pt x="7309866" y="75489"/>
                  <a:pt x="7309485" y="73520"/>
                  <a:pt x="7308596" y="71907"/>
                </a:cubicBezTo>
                <a:cubicBezTo>
                  <a:pt x="7307834" y="70294"/>
                  <a:pt x="7306310" y="69151"/>
                  <a:pt x="7304278" y="68491"/>
                </a:cubicBezTo>
                <a:cubicBezTo>
                  <a:pt x="7302627" y="67957"/>
                  <a:pt x="7300976" y="67615"/>
                  <a:pt x="7299579" y="67449"/>
                </a:cubicBezTo>
                <a:cubicBezTo>
                  <a:pt x="7298055" y="67284"/>
                  <a:pt x="7296658" y="67132"/>
                  <a:pt x="7295006" y="67005"/>
                </a:cubicBezTo>
                <a:close/>
                <a:moveTo>
                  <a:pt x="6872731" y="59779"/>
                </a:moveTo>
                <a:lnTo>
                  <a:pt x="6980555" y="59779"/>
                </a:lnTo>
                <a:lnTo>
                  <a:pt x="6980555" y="94615"/>
                </a:lnTo>
                <a:lnTo>
                  <a:pt x="6974078" y="94615"/>
                </a:lnTo>
                <a:cubicBezTo>
                  <a:pt x="6973570" y="92964"/>
                  <a:pt x="6972680" y="90830"/>
                  <a:pt x="6971538" y="88189"/>
                </a:cubicBezTo>
                <a:cubicBezTo>
                  <a:pt x="6970267" y="85547"/>
                  <a:pt x="6968743" y="82804"/>
                  <a:pt x="6966966" y="79972"/>
                </a:cubicBezTo>
                <a:cubicBezTo>
                  <a:pt x="6965315" y="77267"/>
                  <a:pt x="6963410" y="74854"/>
                  <a:pt x="6961251" y="72745"/>
                </a:cubicBezTo>
                <a:cubicBezTo>
                  <a:pt x="6959092" y="70637"/>
                  <a:pt x="6956805" y="69443"/>
                  <a:pt x="6954520" y="69189"/>
                </a:cubicBezTo>
                <a:cubicBezTo>
                  <a:pt x="6952742" y="68986"/>
                  <a:pt x="6950964" y="68859"/>
                  <a:pt x="6949186" y="68783"/>
                </a:cubicBezTo>
                <a:cubicBezTo>
                  <a:pt x="6947535" y="68720"/>
                  <a:pt x="6945376" y="68694"/>
                  <a:pt x="6942836" y="68694"/>
                </a:cubicBezTo>
                <a:lnTo>
                  <a:pt x="6942836" y="139865"/>
                </a:lnTo>
                <a:cubicBezTo>
                  <a:pt x="6942836" y="142240"/>
                  <a:pt x="6943217" y="144234"/>
                  <a:pt x="6944105" y="145847"/>
                </a:cubicBezTo>
                <a:cubicBezTo>
                  <a:pt x="6944867" y="147459"/>
                  <a:pt x="6946392" y="148564"/>
                  <a:pt x="6948424" y="149161"/>
                </a:cubicBezTo>
                <a:cubicBezTo>
                  <a:pt x="6949948" y="149631"/>
                  <a:pt x="6951472" y="149974"/>
                  <a:pt x="6952996" y="150203"/>
                </a:cubicBezTo>
                <a:cubicBezTo>
                  <a:pt x="6954392" y="150431"/>
                  <a:pt x="6956171" y="150622"/>
                  <a:pt x="6958456" y="150749"/>
                </a:cubicBezTo>
                <a:lnTo>
                  <a:pt x="6958456" y="157975"/>
                </a:lnTo>
                <a:lnTo>
                  <a:pt x="6894830" y="157975"/>
                </a:lnTo>
                <a:lnTo>
                  <a:pt x="6894830" y="150749"/>
                </a:lnTo>
                <a:cubicBezTo>
                  <a:pt x="6896480" y="150622"/>
                  <a:pt x="6898259" y="150419"/>
                  <a:pt x="6900164" y="150152"/>
                </a:cubicBezTo>
                <a:cubicBezTo>
                  <a:pt x="6902068" y="149885"/>
                  <a:pt x="6903720" y="149555"/>
                  <a:pt x="6904863" y="149161"/>
                </a:cubicBezTo>
                <a:cubicBezTo>
                  <a:pt x="6907022" y="148437"/>
                  <a:pt x="6908418" y="147320"/>
                  <a:pt x="6909180" y="145796"/>
                </a:cubicBezTo>
                <a:cubicBezTo>
                  <a:pt x="6909942" y="144284"/>
                  <a:pt x="6910451" y="142303"/>
                  <a:pt x="6910451" y="139865"/>
                </a:cubicBezTo>
                <a:lnTo>
                  <a:pt x="6910451" y="68694"/>
                </a:lnTo>
                <a:cubicBezTo>
                  <a:pt x="6907403" y="68694"/>
                  <a:pt x="6905243" y="68720"/>
                  <a:pt x="6903720" y="68783"/>
                </a:cubicBezTo>
                <a:cubicBezTo>
                  <a:pt x="6902323" y="68859"/>
                  <a:pt x="6900672" y="68986"/>
                  <a:pt x="6898767" y="69189"/>
                </a:cubicBezTo>
                <a:cubicBezTo>
                  <a:pt x="6896480" y="69380"/>
                  <a:pt x="6894322" y="70574"/>
                  <a:pt x="6892036" y="72745"/>
                </a:cubicBezTo>
                <a:cubicBezTo>
                  <a:pt x="6889877" y="74930"/>
                  <a:pt x="6887972" y="77330"/>
                  <a:pt x="6886193" y="79972"/>
                </a:cubicBezTo>
                <a:cubicBezTo>
                  <a:pt x="6884416" y="82740"/>
                  <a:pt x="6883018" y="85547"/>
                  <a:pt x="6881749" y="88379"/>
                </a:cubicBezTo>
                <a:cubicBezTo>
                  <a:pt x="6880479" y="91224"/>
                  <a:pt x="6879590" y="93294"/>
                  <a:pt x="6879081" y="94615"/>
                </a:cubicBezTo>
                <a:lnTo>
                  <a:pt x="6872731" y="94615"/>
                </a:lnTo>
                <a:close/>
                <a:moveTo>
                  <a:pt x="6467348" y="59779"/>
                </a:moveTo>
                <a:lnTo>
                  <a:pt x="6567042" y="59779"/>
                </a:lnTo>
                <a:lnTo>
                  <a:pt x="6567042" y="67005"/>
                </a:lnTo>
                <a:cubicBezTo>
                  <a:pt x="6565011" y="67132"/>
                  <a:pt x="6563360" y="67297"/>
                  <a:pt x="6562090" y="67500"/>
                </a:cubicBezTo>
                <a:cubicBezTo>
                  <a:pt x="6560820" y="67703"/>
                  <a:pt x="6559296" y="68034"/>
                  <a:pt x="6557772" y="68491"/>
                </a:cubicBezTo>
                <a:cubicBezTo>
                  <a:pt x="6555867" y="69088"/>
                  <a:pt x="6554470" y="70155"/>
                  <a:pt x="6553580" y="71704"/>
                </a:cubicBezTo>
                <a:cubicBezTo>
                  <a:pt x="6552565" y="73253"/>
                  <a:pt x="6552184" y="75285"/>
                  <a:pt x="6552184" y="77800"/>
                </a:cubicBezTo>
                <a:lnTo>
                  <a:pt x="6552184" y="139268"/>
                </a:lnTo>
                <a:cubicBezTo>
                  <a:pt x="6552184" y="142760"/>
                  <a:pt x="6552692" y="145250"/>
                  <a:pt x="6553708" y="146736"/>
                </a:cubicBezTo>
                <a:cubicBezTo>
                  <a:pt x="6554597" y="148221"/>
                  <a:pt x="6557391" y="148971"/>
                  <a:pt x="6561709" y="148971"/>
                </a:cubicBezTo>
                <a:lnTo>
                  <a:pt x="6569710" y="148971"/>
                </a:lnTo>
                <a:lnTo>
                  <a:pt x="6569710" y="189750"/>
                </a:lnTo>
                <a:lnTo>
                  <a:pt x="6563360" y="189750"/>
                </a:lnTo>
                <a:cubicBezTo>
                  <a:pt x="6562471" y="187515"/>
                  <a:pt x="6561328" y="184912"/>
                  <a:pt x="6560058" y="181940"/>
                </a:cubicBezTo>
                <a:cubicBezTo>
                  <a:pt x="6558661" y="178968"/>
                  <a:pt x="6556629" y="175501"/>
                  <a:pt x="6553708" y="171539"/>
                </a:cubicBezTo>
                <a:cubicBezTo>
                  <a:pt x="6551295" y="167970"/>
                  <a:pt x="6548501" y="164922"/>
                  <a:pt x="6545453" y="162382"/>
                </a:cubicBezTo>
                <a:cubicBezTo>
                  <a:pt x="6542278" y="159842"/>
                  <a:pt x="6538722" y="158369"/>
                  <a:pt x="6534658" y="157975"/>
                </a:cubicBezTo>
                <a:cubicBezTo>
                  <a:pt x="6532245" y="157772"/>
                  <a:pt x="6529451" y="157658"/>
                  <a:pt x="6526276" y="157632"/>
                </a:cubicBezTo>
                <a:cubicBezTo>
                  <a:pt x="6523101" y="157594"/>
                  <a:pt x="6520688" y="157581"/>
                  <a:pt x="6518910" y="157581"/>
                </a:cubicBezTo>
                <a:lnTo>
                  <a:pt x="6500749" y="157581"/>
                </a:lnTo>
                <a:cubicBezTo>
                  <a:pt x="6497955" y="157581"/>
                  <a:pt x="6495415" y="157594"/>
                  <a:pt x="6492748" y="157632"/>
                </a:cubicBezTo>
                <a:cubicBezTo>
                  <a:pt x="6490208" y="157658"/>
                  <a:pt x="6487541" y="157772"/>
                  <a:pt x="6485001" y="157975"/>
                </a:cubicBezTo>
                <a:cubicBezTo>
                  <a:pt x="6481191" y="158305"/>
                  <a:pt x="6477635" y="159791"/>
                  <a:pt x="6474333" y="162433"/>
                </a:cubicBezTo>
                <a:cubicBezTo>
                  <a:pt x="6471158" y="165062"/>
                  <a:pt x="6468237" y="168097"/>
                  <a:pt x="6465824" y="171539"/>
                </a:cubicBezTo>
                <a:cubicBezTo>
                  <a:pt x="6463284" y="175044"/>
                  <a:pt x="6461252" y="178511"/>
                  <a:pt x="6459728" y="181940"/>
                </a:cubicBezTo>
                <a:cubicBezTo>
                  <a:pt x="6458204" y="185369"/>
                  <a:pt x="6457061" y="187972"/>
                  <a:pt x="6456299" y="189750"/>
                </a:cubicBezTo>
                <a:lnTo>
                  <a:pt x="6449949" y="189750"/>
                </a:lnTo>
                <a:lnTo>
                  <a:pt x="6449949" y="148564"/>
                </a:lnTo>
                <a:lnTo>
                  <a:pt x="6461633" y="148564"/>
                </a:lnTo>
                <a:cubicBezTo>
                  <a:pt x="6468110" y="139801"/>
                  <a:pt x="6473698" y="128460"/>
                  <a:pt x="6478397" y="114579"/>
                </a:cubicBezTo>
                <a:cubicBezTo>
                  <a:pt x="6483223" y="100673"/>
                  <a:pt x="6485636" y="89433"/>
                  <a:pt x="6485636" y="80861"/>
                </a:cubicBezTo>
                <a:cubicBezTo>
                  <a:pt x="6485636" y="77698"/>
                  <a:pt x="6485128" y="75323"/>
                  <a:pt x="6484366" y="73736"/>
                </a:cubicBezTo>
                <a:cubicBezTo>
                  <a:pt x="6483604" y="72148"/>
                  <a:pt x="6482334" y="70904"/>
                  <a:pt x="6480429" y="69977"/>
                </a:cubicBezTo>
                <a:cubicBezTo>
                  <a:pt x="6479159" y="69316"/>
                  <a:pt x="6477127" y="68707"/>
                  <a:pt x="6474333" y="68148"/>
                </a:cubicBezTo>
                <a:cubicBezTo>
                  <a:pt x="6471412" y="67589"/>
                  <a:pt x="6469126" y="67208"/>
                  <a:pt x="6467348" y="67005"/>
                </a:cubicBezTo>
                <a:close/>
                <a:moveTo>
                  <a:pt x="5961634" y="59779"/>
                </a:moveTo>
                <a:lnTo>
                  <a:pt x="6022086" y="59779"/>
                </a:lnTo>
                <a:lnTo>
                  <a:pt x="6022086" y="67005"/>
                </a:lnTo>
                <a:cubicBezTo>
                  <a:pt x="6019927" y="67005"/>
                  <a:pt x="6017768" y="67132"/>
                  <a:pt x="6015736" y="67399"/>
                </a:cubicBezTo>
                <a:cubicBezTo>
                  <a:pt x="6013577" y="67665"/>
                  <a:pt x="6012561" y="68123"/>
                  <a:pt x="6012561" y="68783"/>
                </a:cubicBezTo>
                <a:cubicBezTo>
                  <a:pt x="6012561" y="69316"/>
                  <a:pt x="6012688" y="69977"/>
                  <a:pt x="6013069" y="70764"/>
                </a:cubicBezTo>
                <a:cubicBezTo>
                  <a:pt x="6013323" y="71564"/>
                  <a:pt x="6013831" y="72390"/>
                  <a:pt x="6014339" y="73241"/>
                </a:cubicBezTo>
                <a:cubicBezTo>
                  <a:pt x="6015609" y="75349"/>
                  <a:pt x="6017514" y="78448"/>
                  <a:pt x="6020181" y="82537"/>
                </a:cubicBezTo>
                <a:cubicBezTo>
                  <a:pt x="6022975" y="86627"/>
                  <a:pt x="6025769" y="90919"/>
                  <a:pt x="6028944" y="95402"/>
                </a:cubicBezTo>
                <a:cubicBezTo>
                  <a:pt x="6031865" y="91770"/>
                  <a:pt x="6034405" y="88798"/>
                  <a:pt x="6036437" y="86499"/>
                </a:cubicBezTo>
                <a:cubicBezTo>
                  <a:pt x="6038342" y="84188"/>
                  <a:pt x="6041009" y="80924"/>
                  <a:pt x="6044184" y="76708"/>
                </a:cubicBezTo>
                <a:cubicBezTo>
                  <a:pt x="6045327" y="75120"/>
                  <a:pt x="6046089" y="73939"/>
                  <a:pt x="6046343" y="73139"/>
                </a:cubicBezTo>
                <a:cubicBezTo>
                  <a:pt x="6046724" y="72352"/>
                  <a:pt x="6046851" y="71856"/>
                  <a:pt x="6046851" y="71653"/>
                </a:cubicBezTo>
                <a:cubicBezTo>
                  <a:pt x="6046851" y="70536"/>
                  <a:pt x="6046089" y="69532"/>
                  <a:pt x="6044692" y="68643"/>
                </a:cubicBezTo>
                <a:cubicBezTo>
                  <a:pt x="6043295" y="67754"/>
                  <a:pt x="6040501" y="67208"/>
                  <a:pt x="6036310" y="67005"/>
                </a:cubicBezTo>
                <a:lnTo>
                  <a:pt x="6036310" y="59779"/>
                </a:lnTo>
                <a:lnTo>
                  <a:pt x="6075807" y="59779"/>
                </a:lnTo>
                <a:lnTo>
                  <a:pt x="6075807" y="67005"/>
                </a:lnTo>
                <a:cubicBezTo>
                  <a:pt x="6072505" y="67538"/>
                  <a:pt x="6069330" y="68618"/>
                  <a:pt x="6066282" y="70269"/>
                </a:cubicBezTo>
                <a:cubicBezTo>
                  <a:pt x="6063361" y="71920"/>
                  <a:pt x="6060186" y="74498"/>
                  <a:pt x="6056884" y="77990"/>
                </a:cubicBezTo>
                <a:cubicBezTo>
                  <a:pt x="6051677" y="83337"/>
                  <a:pt x="6047994" y="87236"/>
                  <a:pt x="6045581" y="89713"/>
                </a:cubicBezTo>
                <a:cubicBezTo>
                  <a:pt x="6043295" y="92189"/>
                  <a:pt x="6039358" y="96291"/>
                  <a:pt x="6034024" y="102032"/>
                </a:cubicBezTo>
                <a:cubicBezTo>
                  <a:pt x="6037072" y="106337"/>
                  <a:pt x="6041390" y="112573"/>
                  <a:pt x="6047105" y="120751"/>
                </a:cubicBezTo>
                <a:cubicBezTo>
                  <a:pt x="6052947" y="128943"/>
                  <a:pt x="6057900" y="135839"/>
                  <a:pt x="6061964" y="141440"/>
                </a:cubicBezTo>
                <a:cubicBezTo>
                  <a:pt x="6063742" y="143954"/>
                  <a:pt x="6065774" y="145999"/>
                  <a:pt x="6067933" y="147586"/>
                </a:cubicBezTo>
                <a:cubicBezTo>
                  <a:pt x="6070219" y="149161"/>
                  <a:pt x="6073648" y="150215"/>
                  <a:pt x="6078474" y="150749"/>
                </a:cubicBezTo>
                <a:lnTo>
                  <a:pt x="6078474" y="157975"/>
                </a:lnTo>
                <a:lnTo>
                  <a:pt x="6016625" y="157975"/>
                </a:lnTo>
                <a:lnTo>
                  <a:pt x="6016625" y="150749"/>
                </a:lnTo>
                <a:cubicBezTo>
                  <a:pt x="6019927" y="150546"/>
                  <a:pt x="6022594" y="150266"/>
                  <a:pt x="6024753" y="149911"/>
                </a:cubicBezTo>
                <a:cubicBezTo>
                  <a:pt x="6027039" y="149542"/>
                  <a:pt x="6028055" y="148806"/>
                  <a:pt x="6028055" y="147675"/>
                </a:cubicBezTo>
                <a:cubicBezTo>
                  <a:pt x="6028055" y="147155"/>
                  <a:pt x="6027801" y="146329"/>
                  <a:pt x="6027293" y="145212"/>
                </a:cubicBezTo>
                <a:cubicBezTo>
                  <a:pt x="6026658" y="144081"/>
                  <a:pt x="6026023" y="142824"/>
                  <a:pt x="6025134" y="141440"/>
                </a:cubicBezTo>
                <a:cubicBezTo>
                  <a:pt x="6023864" y="139395"/>
                  <a:pt x="6021705" y="136144"/>
                  <a:pt x="6018657" y="131711"/>
                </a:cubicBezTo>
                <a:cubicBezTo>
                  <a:pt x="6015482" y="127292"/>
                  <a:pt x="6012688" y="123190"/>
                  <a:pt x="6009894" y="119418"/>
                </a:cubicBezTo>
                <a:cubicBezTo>
                  <a:pt x="6006084" y="123850"/>
                  <a:pt x="6002909" y="127647"/>
                  <a:pt x="6000369" y="130822"/>
                </a:cubicBezTo>
                <a:cubicBezTo>
                  <a:pt x="5997702" y="133997"/>
                  <a:pt x="5995035" y="137401"/>
                  <a:pt x="5992241" y="141046"/>
                </a:cubicBezTo>
                <a:cubicBezTo>
                  <a:pt x="5991225" y="142240"/>
                  <a:pt x="5990463" y="143319"/>
                  <a:pt x="5990082" y="144310"/>
                </a:cubicBezTo>
                <a:cubicBezTo>
                  <a:pt x="5989701" y="145300"/>
                  <a:pt x="5989574" y="145897"/>
                  <a:pt x="5989574" y="146101"/>
                </a:cubicBezTo>
                <a:cubicBezTo>
                  <a:pt x="5989574" y="147612"/>
                  <a:pt x="5990590" y="148768"/>
                  <a:pt x="5992749" y="149555"/>
                </a:cubicBezTo>
                <a:cubicBezTo>
                  <a:pt x="5994908" y="150355"/>
                  <a:pt x="5997448" y="150749"/>
                  <a:pt x="6000369" y="150749"/>
                </a:cubicBezTo>
                <a:lnTo>
                  <a:pt x="6000369" y="157975"/>
                </a:lnTo>
                <a:lnTo>
                  <a:pt x="5960237" y="157975"/>
                </a:lnTo>
                <a:lnTo>
                  <a:pt x="5960237" y="150749"/>
                </a:lnTo>
                <a:cubicBezTo>
                  <a:pt x="5965571" y="149631"/>
                  <a:pt x="5969889" y="147840"/>
                  <a:pt x="5973064" y="145402"/>
                </a:cubicBezTo>
                <a:cubicBezTo>
                  <a:pt x="5976239" y="142964"/>
                  <a:pt x="5978398" y="141084"/>
                  <a:pt x="5979541" y="139763"/>
                </a:cubicBezTo>
                <a:cubicBezTo>
                  <a:pt x="5984367" y="134594"/>
                  <a:pt x="5988431" y="130302"/>
                  <a:pt x="5991860" y="126885"/>
                </a:cubicBezTo>
                <a:cubicBezTo>
                  <a:pt x="5995162" y="123469"/>
                  <a:pt x="5999607" y="118681"/>
                  <a:pt x="6005195" y="112522"/>
                </a:cubicBezTo>
                <a:cubicBezTo>
                  <a:pt x="6001512" y="107327"/>
                  <a:pt x="5996940" y="100965"/>
                  <a:pt x="5991606" y="93472"/>
                </a:cubicBezTo>
                <a:cubicBezTo>
                  <a:pt x="5986272" y="85966"/>
                  <a:pt x="5981827" y="79819"/>
                  <a:pt x="5978271" y="75019"/>
                </a:cubicBezTo>
                <a:cubicBezTo>
                  <a:pt x="5976493" y="72644"/>
                  <a:pt x="5974334" y="70815"/>
                  <a:pt x="5971667" y="69532"/>
                </a:cubicBezTo>
                <a:cubicBezTo>
                  <a:pt x="5969127" y="68250"/>
                  <a:pt x="5965698" y="67399"/>
                  <a:pt x="5961634" y="67005"/>
                </a:cubicBezTo>
                <a:close/>
                <a:moveTo>
                  <a:pt x="5891149" y="59779"/>
                </a:moveTo>
                <a:lnTo>
                  <a:pt x="5953379" y="59779"/>
                </a:lnTo>
                <a:lnTo>
                  <a:pt x="5953379" y="67005"/>
                </a:lnTo>
                <a:cubicBezTo>
                  <a:pt x="5951347" y="67132"/>
                  <a:pt x="5949696" y="67297"/>
                  <a:pt x="5948426" y="67500"/>
                </a:cubicBezTo>
                <a:cubicBezTo>
                  <a:pt x="5947029" y="67703"/>
                  <a:pt x="5945632" y="68034"/>
                  <a:pt x="5944108" y="68491"/>
                </a:cubicBezTo>
                <a:cubicBezTo>
                  <a:pt x="5942203" y="69088"/>
                  <a:pt x="5940679" y="70155"/>
                  <a:pt x="5939790" y="71704"/>
                </a:cubicBezTo>
                <a:cubicBezTo>
                  <a:pt x="5938901" y="73253"/>
                  <a:pt x="5938520" y="75285"/>
                  <a:pt x="5938520" y="77800"/>
                </a:cubicBezTo>
                <a:lnTo>
                  <a:pt x="5938520" y="139966"/>
                </a:lnTo>
                <a:cubicBezTo>
                  <a:pt x="5938520" y="142341"/>
                  <a:pt x="5938901" y="144335"/>
                  <a:pt x="5939790" y="145948"/>
                </a:cubicBezTo>
                <a:cubicBezTo>
                  <a:pt x="5940552" y="147561"/>
                  <a:pt x="5941949" y="148666"/>
                  <a:pt x="5944108" y="149263"/>
                </a:cubicBezTo>
                <a:cubicBezTo>
                  <a:pt x="5945632" y="149720"/>
                  <a:pt x="5947029" y="150050"/>
                  <a:pt x="5948299" y="150253"/>
                </a:cubicBezTo>
                <a:cubicBezTo>
                  <a:pt x="5949442" y="150457"/>
                  <a:pt x="5951220" y="150622"/>
                  <a:pt x="5953379" y="150749"/>
                </a:cubicBezTo>
                <a:lnTo>
                  <a:pt x="5953379" y="157975"/>
                </a:lnTo>
                <a:lnTo>
                  <a:pt x="5893308" y="157975"/>
                </a:lnTo>
                <a:lnTo>
                  <a:pt x="5893308" y="150749"/>
                </a:lnTo>
                <a:cubicBezTo>
                  <a:pt x="5894451" y="150546"/>
                  <a:pt x="5895721" y="150304"/>
                  <a:pt x="5897372" y="150012"/>
                </a:cubicBezTo>
                <a:cubicBezTo>
                  <a:pt x="5899023" y="149707"/>
                  <a:pt x="5900547" y="149161"/>
                  <a:pt x="5901817" y="148374"/>
                </a:cubicBezTo>
                <a:cubicBezTo>
                  <a:pt x="5903341" y="147447"/>
                  <a:pt x="5904484" y="146316"/>
                  <a:pt x="5905119" y="144958"/>
                </a:cubicBezTo>
                <a:cubicBezTo>
                  <a:pt x="5905754" y="143611"/>
                  <a:pt x="5906008" y="141643"/>
                  <a:pt x="5906008" y="139065"/>
                </a:cubicBezTo>
                <a:lnTo>
                  <a:pt x="5906008" y="77800"/>
                </a:lnTo>
                <a:cubicBezTo>
                  <a:pt x="5906008" y="75489"/>
                  <a:pt x="5905627" y="73520"/>
                  <a:pt x="5904738" y="71907"/>
                </a:cubicBezTo>
                <a:cubicBezTo>
                  <a:pt x="5903976" y="70294"/>
                  <a:pt x="5902452" y="69151"/>
                  <a:pt x="5900420" y="68491"/>
                </a:cubicBezTo>
                <a:cubicBezTo>
                  <a:pt x="5898769" y="67957"/>
                  <a:pt x="5897118" y="67615"/>
                  <a:pt x="5895721" y="67449"/>
                </a:cubicBezTo>
                <a:cubicBezTo>
                  <a:pt x="5894324" y="67284"/>
                  <a:pt x="5892800" y="67132"/>
                  <a:pt x="5891149" y="67005"/>
                </a:cubicBezTo>
                <a:close/>
                <a:moveTo>
                  <a:pt x="5780151" y="59779"/>
                </a:moveTo>
                <a:lnTo>
                  <a:pt x="5842254" y="59779"/>
                </a:lnTo>
                <a:lnTo>
                  <a:pt x="5842254" y="67005"/>
                </a:lnTo>
                <a:cubicBezTo>
                  <a:pt x="5840349" y="67132"/>
                  <a:pt x="5838698" y="67297"/>
                  <a:pt x="5837301" y="67500"/>
                </a:cubicBezTo>
                <a:cubicBezTo>
                  <a:pt x="5836031" y="67703"/>
                  <a:pt x="5834507" y="68034"/>
                  <a:pt x="5832983" y="68491"/>
                </a:cubicBezTo>
                <a:cubicBezTo>
                  <a:pt x="5830951" y="69088"/>
                  <a:pt x="5829554" y="70256"/>
                  <a:pt x="5828665" y="72009"/>
                </a:cubicBezTo>
                <a:cubicBezTo>
                  <a:pt x="5827903" y="73749"/>
                  <a:pt x="5827522" y="75679"/>
                  <a:pt x="5827522" y="77800"/>
                </a:cubicBezTo>
                <a:lnTo>
                  <a:pt x="5827522" y="98780"/>
                </a:lnTo>
                <a:cubicBezTo>
                  <a:pt x="5830443" y="98704"/>
                  <a:pt x="5832856" y="98590"/>
                  <a:pt x="5834634" y="98425"/>
                </a:cubicBezTo>
                <a:cubicBezTo>
                  <a:pt x="5836412" y="98260"/>
                  <a:pt x="5839333" y="98183"/>
                  <a:pt x="5843270" y="98183"/>
                </a:cubicBezTo>
                <a:cubicBezTo>
                  <a:pt x="5850128" y="98183"/>
                  <a:pt x="5856351" y="98691"/>
                  <a:pt x="5861939" y="99720"/>
                </a:cubicBezTo>
                <a:cubicBezTo>
                  <a:pt x="5867654" y="100736"/>
                  <a:pt x="5872480" y="102413"/>
                  <a:pt x="5876671" y="104724"/>
                </a:cubicBezTo>
                <a:cubicBezTo>
                  <a:pt x="5880862" y="107035"/>
                  <a:pt x="5884164" y="110007"/>
                  <a:pt x="5886450" y="113639"/>
                </a:cubicBezTo>
                <a:cubicBezTo>
                  <a:pt x="5888863" y="117259"/>
                  <a:pt x="5890006" y="121882"/>
                  <a:pt x="5890006" y="127495"/>
                </a:cubicBezTo>
                <a:cubicBezTo>
                  <a:pt x="5890006" y="133159"/>
                  <a:pt x="5888990" y="137998"/>
                  <a:pt x="5886831" y="141986"/>
                </a:cubicBezTo>
                <a:cubicBezTo>
                  <a:pt x="5884672" y="145986"/>
                  <a:pt x="5881370" y="149225"/>
                  <a:pt x="5876925" y="151739"/>
                </a:cubicBezTo>
                <a:cubicBezTo>
                  <a:pt x="5872480" y="154241"/>
                  <a:pt x="5867273" y="156032"/>
                  <a:pt x="5861304" y="157086"/>
                </a:cubicBezTo>
                <a:cubicBezTo>
                  <a:pt x="5855335" y="158140"/>
                  <a:pt x="5848223" y="158661"/>
                  <a:pt x="5839841" y="158661"/>
                </a:cubicBezTo>
                <a:cubicBezTo>
                  <a:pt x="5828284" y="158661"/>
                  <a:pt x="5817235" y="158547"/>
                  <a:pt x="5806567" y="158318"/>
                </a:cubicBezTo>
                <a:cubicBezTo>
                  <a:pt x="5795899" y="158089"/>
                  <a:pt x="5787136" y="157975"/>
                  <a:pt x="5780151" y="157975"/>
                </a:cubicBezTo>
                <a:lnTo>
                  <a:pt x="5780151" y="150749"/>
                </a:lnTo>
                <a:cubicBezTo>
                  <a:pt x="5781802" y="150622"/>
                  <a:pt x="5783453" y="150431"/>
                  <a:pt x="5785104" y="150203"/>
                </a:cubicBezTo>
                <a:cubicBezTo>
                  <a:pt x="5786882" y="149974"/>
                  <a:pt x="5788279" y="149657"/>
                  <a:pt x="5789422" y="149263"/>
                </a:cubicBezTo>
                <a:cubicBezTo>
                  <a:pt x="5791581" y="148539"/>
                  <a:pt x="5792978" y="147421"/>
                  <a:pt x="5793867" y="145897"/>
                </a:cubicBezTo>
                <a:cubicBezTo>
                  <a:pt x="5794629" y="144386"/>
                  <a:pt x="5795010" y="142405"/>
                  <a:pt x="5795010" y="139966"/>
                </a:cubicBezTo>
                <a:lnTo>
                  <a:pt x="5795010" y="77800"/>
                </a:lnTo>
                <a:cubicBezTo>
                  <a:pt x="5795010" y="75489"/>
                  <a:pt x="5794629" y="73520"/>
                  <a:pt x="5793740" y="71907"/>
                </a:cubicBezTo>
                <a:cubicBezTo>
                  <a:pt x="5792978" y="70294"/>
                  <a:pt x="5791454" y="69151"/>
                  <a:pt x="5789422" y="68491"/>
                </a:cubicBezTo>
                <a:cubicBezTo>
                  <a:pt x="5787771" y="67957"/>
                  <a:pt x="5786120" y="67615"/>
                  <a:pt x="5784723" y="67449"/>
                </a:cubicBezTo>
                <a:cubicBezTo>
                  <a:pt x="5783199" y="67284"/>
                  <a:pt x="5781802" y="67132"/>
                  <a:pt x="5780151" y="67005"/>
                </a:cubicBezTo>
                <a:close/>
                <a:moveTo>
                  <a:pt x="5636895" y="59779"/>
                </a:moveTo>
                <a:lnTo>
                  <a:pt x="5697093" y="59779"/>
                </a:lnTo>
                <a:lnTo>
                  <a:pt x="5697093" y="67005"/>
                </a:lnTo>
                <a:cubicBezTo>
                  <a:pt x="5695442" y="67208"/>
                  <a:pt x="5694045" y="67449"/>
                  <a:pt x="5692648" y="67754"/>
                </a:cubicBezTo>
                <a:cubicBezTo>
                  <a:pt x="5691378" y="68046"/>
                  <a:pt x="5689981" y="68592"/>
                  <a:pt x="5688457" y="69380"/>
                </a:cubicBezTo>
                <a:cubicBezTo>
                  <a:pt x="5686933" y="70243"/>
                  <a:pt x="5685790" y="71463"/>
                  <a:pt x="5685155" y="73038"/>
                </a:cubicBezTo>
                <a:cubicBezTo>
                  <a:pt x="5684520" y="74625"/>
                  <a:pt x="5684266" y="76505"/>
                  <a:pt x="5684266" y="78689"/>
                </a:cubicBezTo>
                <a:lnTo>
                  <a:pt x="5684266" y="101447"/>
                </a:lnTo>
                <a:lnTo>
                  <a:pt x="5721223" y="101447"/>
                </a:lnTo>
                <a:lnTo>
                  <a:pt x="5721223" y="78689"/>
                </a:lnTo>
                <a:cubicBezTo>
                  <a:pt x="5721223" y="76505"/>
                  <a:pt x="5720969" y="74638"/>
                  <a:pt x="5720334" y="73088"/>
                </a:cubicBezTo>
                <a:cubicBezTo>
                  <a:pt x="5719699" y="71539"/>
                  <a:pt x="5718683" y="70307"/>
                  <a:pt x="5717032" y="69380"/>
                </a:cubicBezTo>
                <a:cubicBezTo>
                  <a:pt x="5715762" y="68656"/>
                  <a:pt x="5714238" y="68123"/>
                  <a:pt x="5712714" y="67792"/>
                </a:cubicBezTo>
                <a:cubicBezTo>
                  <a:pt x="5711063" y="67462"/>
                  <a:pt x="5709666" y="67208"/>
                  <a:pt x="5708396" y="67005"/>
                </a:cubicBezTo>
                <a:lnTo>
                  <a:pt x="5708396" y="59779"/>
                </a:lnTo>
                <a:lnTo>
                  <a:pt x="5768594" y="59779"/>
                </a:lnTo>
                <a:lnTo>
                  <a:pt x="5768594" y="67005"/>
                </a:lnTo>
                <a:cubicBezTo>
                  <a:pt x="5766562" y="67132"/>
                  <a:pt x="5764911" y="67297"/>
                  <a:pt x="5763641" y="67500"/>
                </a:cubicBezTo>
                <a:cubicBezTo>
                  <a:pt x="5762244" y="67703"/>
                  <a:pt x="5760847" y="68034"/>
                  <a:pt x="5759196" y="68491"/>
                </a:cubicBezTo>
                <a:cubicBezTo>
                  <a:pt x="5757291" y="69088"/>
                  <a:pt x="5755894" y="70155"/>
                  <a:pt x="5755005" y="71704"/>
                </a:cubicBezTo>
                <a:cubicBezTo>
                  <a:pt x="5754116" y="73253"/>
                  <a:pt x="5753735" y="75285"/>
                  <a:pt x="5753735" y="77800"/>
                </a:cubicBezTo>
                <a:lnTo>
                  <a:pt x="5753735" y="139966"/>
                </a:lnTo>
                <a:cubicBezTo>
                  <a:pt x="5753735" y="142341"/>
                  <a:pt x="5754116" y="144335"/>
                  <a:pt x="5754878" y="145948"/>
                </a:cubicBezTo>
                <a:cubicBezTo>
                  <a:pt x="5755767" y="147561"/>
                  <a:pt x="5757164" y="148666"/>
                  <a:pt x="5759196" y="149263"/>
                </a:cubicBezTo>
                <a:cubicBezTo>
                  <a:pt x="5760847" y="149720"/>
                  <a:pt x="5762244" y="150050"/>
                  <a:pt x="5763387" y="150253"/>
                </a:cubicBezTo>
                <a:cubicBezTo>
                  <a:pt x="5764657" y="150457"/>
                  <a:pt x="5766308" y="150622"/>
                  <a:pt x="5768594" y="150749"/>
                </a:cubicBezTo>
                <a:lnTo>
                  <a:pt x="5768594" y="157975"/>
                </a:lnTo>
                <a:lnTo>
                  <a:pt x="5708396" y="157975"/>
                </a:lnTo>
                <a:lnTo>
                  <a:pt x="5708396" y="150749"/>
                </a:lnTo>
                <a:cubicBezTo>
                  <a:pt x="5709539" y="150546"/>
                  <a:pt x="5710809" y="150304"/>
                  <a:pt x="5712460" y="150012"/>
                </a:cubicBezTo>
                <a:cubicBezTo>
                  <a:pt x="5714111" y="149707"/>
                  <a:pt x="5715635" y="149161"/>
                  <a:pt x="5717032" y="148374"/>
                </a:cubicBezTo>
                <a:cubicBezTo>
                  <a:pt x="5718556" y="147447"/>
                  <a:pt x="5719699" y="146316"/>
                  <a:pt x="5720334" y="144958"/>
                </a:cubicBezTo>
                <a:cubicBezTo>
                  <a:pt x="5720969" y="143611"/>
                  <a:pt x="5721223" y="141643"/>
                  <a:pt x="5721223" y="139065"/>
                </a:cubicBezTo>
                <a:lnTo>
                  <a:pt x="5721223" y="110668"/>
                </a:lnTo>
                <a:lnTo>
                  <a:pt x="5684266" y="110668"/>
                </a:lnTo>
                <a:lnTo>
                  <a:pt x="5684266" y="139065"/>
                </a:lnTo>
                <a:cubicBezTo>
                  <a:pt x="5684266" y="141376"/>
                  <a:pt x="5684520" y="143294"/>
                  <a:pt x="5685155" y="144805"/>
                </a:cubicBezTo>
                <a:cubicBezTo>
                  <a:pt x="5685917" y="146329"/>
                  <a:pt x="5686933" y="147510"/>
                  <a:pt x="5688457" y="148374"/>
                </a:cubicBezTo>
                <a:cubicBezTo>
                  <a:pt x="5689473" y="148971"/>
                  <a:pt x="5690870" y="149466"/>
                  <a:pt x="5692394" y="149860"/>
                </a:cubicBezTo>
                <a:cubicBezTo>
                  <a:pt x="5693918" y="150253"/>
                  <a:pt x="5695442" y="150546"/>
                  <a:pt x="5697093" y="150749"/>
                </a:cubicBezTo>
                <a:lnTo>
                  <a:pt x="5697093" y="157975"/>
                </a:lnTo>
                <a:lnTo>
                  <a:pt x="5636895" y="157975"/>
                </a:lnTo>
                <a:lnTo>
                  <a:pt x="5636895" y="150749"/>
                </a:lnTo>
                <a:cubicBezTo>
                  <a:pt x="5638546" y="150622"/>
                  <a:pt x="5640197" y="150431"/>
                  <a:pt x="5641848" y="150203"/>
                </a:cubicBezTo>
                <a:cubicBezTo>
                  <a:pt x="5643626" y="149974"/>
                  <a:pt x="5645023" y="149657"/>
                  <a:pt x="5646166" y="149263"/>
                </a:cubicBezTo>
                <a:cubicBezTo>
                  <a:pt x="5648325" y="148539"/>
                  <a:pt x="5649722" y="147421"/>
                  <a:pt x="5650611" y="145897"/>
                </a:cubicBezTo>
                <a:cubicBezTo>
                  <a:pt x="5651373" y="144386"/>
                  <a:pt x="5651754" y="142405"/>
                  <a:pt x="5651754" y="139966"/>
                </a:cubicBezTo>
                <a:lnTo>
                  <a:pt x="5651754" y="77800"/>
                </a:lnTo>
                <a:cubicBezTo>
                  <a:pt x="5651754" y="75489"/>
                  <a:pt x="5651373" y="73520"/>
                  <a:pt x="5650484" y="71907"/>
                </a:cubicBezTo>
                <a:cubicBezTo>
                  <a:pt x="5649722" y="70294"/>
                  <a:pt x="5648198" y="69151"/>
                  <a:pt x="5646166" y="68491"/>
                </a:cubicBezTo>
                <a:cubicBezTo>
                  <a:pt x="5644515" y="67957"/>
                  <a:pt x="5642864" y="67615"/>
                  <a:pt x="5641467" y="67449"/>
                </a:cubicBezTo>
                <a:cubicBezTo>
                  <a:pt x="5639943" y="67284"/>
                  <a:pt x="5638546" y="67132"/>
                  <a:pt x="5636895" y="67005"/>
                </a:cubicBezTo>
                <a:close/>
                <a:moveTo>
                  <a:pt x="5520944" y="59779"/>
                </a:moveTo>
                <a:lnTo>
                  <a:pt x="5628767" y="59779"/>
                </a:lnTo>
                <a:lnTo>
                  <a:pt x="5628767" y="94615"/>
                </a:lnTo>
                <a:lnTo>
                  <a:pt x="5622290" y="94615"/>
                </a:lnTo>
                <a:cubicBezTo>
                  <a:pt x="5621782" y="92964"/>
                  <a:pt x="5620893" y="90830"/>
                  <a:pt x="5619750" y="88189"/>
                </a:cubicBezTo>
                <a:cubicBezTo>
                  <a:pt x="5618480" y="85547"/>
                  <a:pt x="5616956" y="82804"/>
                  <a:pt x="5615178" y="79972"/>
                </a:cubicBezTo>
                <a:cubicBezTo>
                  <a:pt x="5613527" y="77267"/>
                  <a:pt x="5611622" y="74854"/>
                  <a:pt x="5609463" y="72745"/>
                </a:cubicBezTo>
                <a:cubicBezTo>
                  <a:pt x="5607304" y="70637"/>
                  <a:pt x="5605018" y="69443"/>
                  <a:pt x="5602732" y="69189"/>
                </a:cubicBezTo>
                <a:cubicBezTo>
                  <a:pt x="5600954" y="68986"/>
                  <a:pt x="5599176" y="68859"/>
                  <a:pt x="5597398" y="68783"/>
                </a:cubicBezTo>
                <a:cubicBezTo>
                  <a:pt x="5595747" y="68720"/>
                  <a:pt x="5593588" y="68694"/>
                  <a:pt x="5591048" y="68694"/>
                </a:cubicBezTo>
                <a:lnTo>
                  <a:pt x="5591048" y="139865"/>
                </a:lnTo>
                <a:cubicBezTo>
                  <a:pt x="5591048" y="142240"/>
                  <a:pt x="5591429" y="144234"/>
                  <a:pt x="5592318" y="145847"/>
                </a:cubicBezTo>
                <a:cubicBezTo>
                  <a:pt x="5593080" y="147459"/>
                  <a:pt x="5594604" y="148564"/>
                  <a:pt x="5596636" y="149161"/>
                </a:cubicBezTo>
                <a:cubicBezTo>
                  <a:pt x="5598160" y="149631"/>
                  <a:pt x="5599684" y="149974"/>
                  <a:pt x="5601208" y="150203"/>
                </a:cubicBezTo>
                <a:cubicBezTo>
                  <a:pt x="5602605" y="150431"/>
                  <a:pt x="5604383" y="150622"/>
                  <a:pt x="5606669" y="150749"/>
                </a:cubicBezTo>
                <a:lnTo>
                  <a:pt x="5606669" y="157975"/>
                </a:lnTo>
                <a:lnTo>
                  <a:pt x="5543042" y="157975"/>
                </a:lnTo>
                <a:lnTo>
                  <a:pt x="5543042" y="150749"/>
                </a:lnTo>
                <a:cubicBezTo>
                  <a:pt x="5544693" y="150622"/>
                  <a:pt x="5546471" y="150419"/>
                  <a:pt x="5548376" y="150152"/>
                </a:cubicBezTo>
                <a:cubicBezTo>
                  <a:pt x="5550281" y="149885"/>
                  <a:pt x="5551932" y="149555"/>
                  <a:pt x="5553075" y="149161"/>
                </a:cubicBezTo>
                <a:cubicBezTo>
                  <a:pt x="5555234" y="148437"/>
                  <a:pt x="5556631" y="147320"/>
                  <a:pt x="5557393" y="145796"/>
                </a:cubicBezTo>
                <a:cubicBezTo>
                  <a:pt x="5558155" y="144284"/>
                  <a:pt x="5558663" y="142303"/>
                  <a:pt x="5558663" y="139865"/>
                </a:cubicBezTo>
                <a:lnTo>
                  <a:pt x="5558663" y="68694"/>
                </a:lnTo>
                <a:cubicBezTo>
                  <a:pt x="5555615" y="68694"/>
                  <a:pt x="5553456" y="68720"/>
                  <a:pt x="5551932" y="68783"/>
                </a:cubicBezTo>
                <a:cubicBezTo>
                  <a:pt x="5550535" y="68859"/>
                  <a:pt x="5548884" y="68986"/>
                  <a:pt x="5546979" y="69189"/>
                </a:cubicBezTo>
                <a:cubicBezTo>
                  <a:pt x="5544693" y="69380"/>
                  <a:pt x="5542534" y="70574"/>
                  <a:pt x="5540248" y="72745"/>
                </a:cubicBezTo>
                <a:cubicBezTo>
                  <a:pt x="5538089" y="74930"/>
                  <a:pt x="5536184" y="77330"/>
                  <a:pt x="5534406" y="79972"/>
                </a:cubicBezTo>
                <a:cubicBezTo>
                  <a:pt x="5532628" y="82740"/>
                  <a:pt x="5531231" y="85547"/>
                  <a:pt x="5529961" y="88379"/>
                </a:cubicBezTo>
                <a:cubicBezTo>
                  <a:pt x="5528691" y="91224"/>
                  <a:pt x="5527802" y="93294"/>
                  <a:pt x="5527294" y="94615"/>
                </a:cubicBezTo>
                <a:lnTo>
                  <a:pt x="5520944" y="94615"/>
                </a:lnTo>
                <a:close/>
                <a:moveTo>
                  <a:pt x="5138420" y="59779"/>
                </a:moveTo>
                <a:lnTo>
                  <a:pt x="5194808" y="59779"/>
                </a:lnTo>
                <a:lnTo>
                  <a:pt x="5214366" y="117589"/>
                </a:lnTo>
                <a:lnTo>
                  <a:pt x="5230622" y="72352"/>
                </a:lnTo>
                <a:cubicBezTo>
                  <a:pt x="5231511" y="69913"/>
                  <a:pt x="5232146" y="67386"/>
                  <a:pt x="5232781" y="64782"/>
                </a:cubicBezTo>
                <a:cubicBezTo>
                  <a:pt x="5233289" y="62179"/>
                  <a:pt x="5233543" y="60503"/>
                  <a:pt x="5233670" y="59779"/>
                </a:cubicBezTo>
                <a:lnTo>
                  <a:pt x="5289042" y="59779"/>
                </a:lnTo>
                <a:lnTo>
                  <a:pt x="5289042" y="67005"/>
                </a:lnTo>
                <a:cubicBezTo>
                  <a:pt x="5287010" y="67132"/>
                  <a:pt x="5285359" y="67297"/>
                  <a:pt x="5284089" y="67500"/>
                </a:cubicBezTo>
                <a:cubicBezTo>
                  <a:pt x="5282692" y="67703"/>
                  <a:pt x="5281295" y="68034"/>
                  <a:pt x="5279644" y="68491"/>
                </a:cubicBezTo>
                <a:cubicBezTo>
                  <a:pt x="5277739" y="69088"/>
                  <a:pt x="5276342" y="70155"/>
                  <a:pt x="5275453" y="71704"/>
                </a:cubicBezTo>
                <a:cubicBezTo>
                  <a:pt x="5274564" y="73253"/>
                  <a:pt x="5274183" y="75285"/>
                  <a:pt x="5274183" y="77800"/>
                </a:cubicBezTo>
                <a:lnTo>
                  <a:pt x="5274183" y="139966"/>
                </a:lnTo>
                <a:cubicBezTo>
                  <a:pt x="5274183" y="142341"/>
                  <a:pt x="5274564" y="144335"/>
                  <a:pt x="5275326" y="145948"/>
                </a:cubicBezTo>
                <a:cubicBezTo>
                  <a:pt x="5276215" y="147561"/>
                  <a:pt x="5277612" y="148666"/>
                  <a:pt x="5279644" y="149263"/>
                </a:cubicBezTo>
                <a:cubicBezTo>
                  <a:pt x="5281295" y="149720"/>
                  <a:pt x="5282692" y="150050"/>
                  <a:pt x="5283835" y="150253"/>
                </a:cubicBezTo>
                <a:cubicBezTo>
                  <a:pt x="5285105" y="150457"/>
                  <a:pt x="5286756" y="150622"/>
                  <a:pt x="5289042" y="150749"/>
                </a:cubicBezTo>
                <a:lnTo>
                  <a:pt x="5289042" y="157975"/>
                </a:lnTo>
                <a:lnTo>
                  <a:pt x="5227193" y="157975"/>
                </a:lnTo>
                <a:lnTo>
                  <a:pt x="5227193" y="150749"/>
                </a:lnTo>
                <a:cubicBezTo>
                  <a:pt x="5228844" y="150622"/>
                  <a:pt x="5230495" y="150431"/>
                  <a:pt x="5232273" y="150203"/>
                </a:cubicBezTo>
                <a:cubicBezTo>
                  <a:pt x="5233924" y="149974"/>
                  <a:pt x="5235321" y="149657"/>
                  <a:pt x="5236591" y="149263"/>
                </a:cubicBezTo>
                <a:cubicBezTo>
                  <a:pt x="5238623" y="148539"/>
                  <a:pt x="5240147" y="147396"/>
                  <a:pt x="5240909" y="145847"/>
                </a:cubicBezTo>
                <a:cubicBezTo>
                  <a:pt x="5241671" y="144297"/>
                  <a:pt x="5242052" y="142303"/>
                  <a:pt x="5242052" y="139865"/>
                </a:cubicBezTo>
                <a:lnTo>
                  <a:pt x="5242052" y="73939"/>
                </a:lnTo>
                <a:lnTo>
                  <a:pt x="5239258" y="73939"/>
                </a:lnTo>
                <a:lnTo>
                  <a:pt x="5209159" y="156388"/>
                </a:lnTo>
                <a:lnTo>
                  <a:pt x="5195570" y="156388"/>
                </a:lnTo>
                <a:lnTo>
                  <a:pt x="5166614" y="73838"/>
                </a:lnTo>
                <a:lnTo>
                  <a:pt x="5163566" y="73838"/>
                </a:lnTo>
                <a:lnTo>
                  <a:pt x="5163566" y="136690"/>
                </a:lnTo>
                <a:cubicBezTo>
                  <a:pt x="5163566" y="139992"/>
                  <a:pt x="5164074" y="142595"/>
                  <a:pt x="5164963" y="144513"/>
                </a:cubicBezTo>
                <a:cubicBezTo>
                  <a:pt x="5165852" y="146431"/>
                  <a:pt x="5167249" y="147777"/>
                  <a:pt x="5169027" y="148564"/>
                </a:cubicBezTo>
                <a:cubicBezTo>
                  <a:pt x="5170424" y="149225"/>
                  <a:pt x="5171948" y="149720"/>
                  <a:pt x="5173599" y="150050"/>
                </a:cubicBezTo>
                <a:cubicBezTo>
                  <a:pt x="5175250" y="150380"/>
                  <a:pt x="5176901" y="150622"/>
                  <a:pt x="5178679" y="150749"/>
                </a:cubicBezTo>
                <a:lnTo>
                  <a:pt x="5178679" y="157975"/>
                </a:lnTo>
                <a:lnTo>
                  <a:pt x="5139055" y="157975"/>
                </a:lnTo>
                <a:lnTo>
                  <a:pt x="5139055" y="150749"/>
                </a:lnTo>
                <a:cubicBezTo>
                  <a:pt x="5140579" y="150622"/>
                  <a:pt x="5142103" y="150469"/>
                  <a:pt x="5143754" y="150304"/>
                </a:cubicBezTo>
                <a:cubicBezTo>
                  <a:pt x="5145405" y="150139"/>
                  <a:pt x="5146802" y="149860"/>
                  <a:pt x="5147945" y="149466"/>
                </a:cubicBezTo>
                <a:cubicBezTo>
                  <a:pt x="5149977" y="148806"/>
                  <a:pt x="5151374" y="147498"/>
                  <a:pt x="5152136" y="145554"/>
                </a:cubicBezTo>
                <a:cubicBezTo>
                  <a:pt x="5153025" y="143611"/>
                  <a:pt x="5153406" y="140944"/>
                  <a:pt x="5153406" y="137579"/>
                </a:cubicBezTo>
                <a:lnTo>
                  <a:pt x="5153406" y="79083"/>
                </a:lnTo>
                <a:cubicBezTo>
                  <a:pt x="5153406" y="76505"/>
                  <a:pt x="5152898" y="74409"/>
                  <a:pt x="5152009" y="72796"/>
                </a:cubicBezTo>
                <a:cubicBezTo>
                  <a:pt x="5151120" y="71183"/>
                  <a:pt x="5149723" y="69977"/>
                  <a:pt x="5147818" y="69189"/>
                </a:cubicBezTo>
                <a:cubicBezTo>
                  <a:pt x="5146040" y="68389"/>
                  <a:pt x="5144389" y="67881"/>
                  <a:pt x="5142865" y="67653"/>
                </a:cubicBezTo>
                <a:cubicBezTo>
                  <a:pt x="5141214" y="67424"/>
                  <a:pt x="5139690" y="67208"/>
                  <a:pt x="5138420" y="67005"/>
                </a:cubicBezTo>
                <a:close/>
                <a:moveTo>
                  <a:pt x="4940427" y="59779"/>
                </a:moveTo>
                <a:lnTo>
                  <a:pt x="5000244" y="59779"/>
                </a:lnTo>
                <a:lnTo>
                  <a:pt x="5000244" y="67005"/>
                </a:lnTo>
                <a:cubicBezTo>
                  <a:pt x="4998593" y="67208"/>
                  <a:pt x="4997196" y="67449"/>
                  <a:pt x="4995799" y="67754"/>
                </a:cubicBezTo>
                <a:cubicBezTo>
                  <a:pt x="4994402" y="68046"/>
                  <a:pt x="4993005" y="68592"/>
                  <a:pt x="4991608" y="69380"/>
                </a:cubicBezTo>
                <a:cubicBezTo>
                  <a:pt x="4989957" y="70243"/>
                  <a:pt x="4988941" y="71463"/>
                  <a:pt x="4988306" y="73038"/>
                </a:cubicBezTo>
                <a:cubicBezTo>
                  <a:pt x="4987671" y="74625"/>
                  <a:pt x="4987290" y="76505"/>
                  <a:pt x="4987290" y="78689"/>
                </a:cubicBezTo>
                <a:lnTo>
                  <a:pt x="4987290" y="125311"/>
                </a:lnTo>
                <a:lnTo>
                  <a:pt x="5026914" y="78486"/>
                </a:lnTo>
                <a:lnTo>
                  <a:pt x="5026914" y="78194"/>
                </a:lnTo>
                <a:cubicBezTo>
                  <a:pt x="5026914" y="75819"/>
                  <a:pt x="5026660" y="73914"/>
                  <a:pt x="5026025" y="72504"/>
                </a:cubicBezTo>
                <a:cubicBezTo>
                  <a:pt x="5025390" y="71082"/>
                  <a:pt x="5024247" y="69939"/>
                  <a:pt x="5022723" y="69088"/>
                </a:cubicBezTo>
                <a:cubicBezTo>
                  <a:pt x="5021453" y="68364"/>
                  <a:pt x="5019929" y="67881"/>
                  <a:pt x="5018151" y="67653"/>
                </a:cubicBezTo>
                <a:cubicBezTo>
                  <a:pt x="5016373" y="67424"/>
                  <a:pt x="5014976" y="67208"/>
                  <a:pt x="5013833" y="67005"/>
                </a:cubicBezTo>
                <a:lnTo>
                  <a:pt x="5013833" y="59779"/>
                </a:lnTo>
                <a:lnTo>
                  <a:pt x="5073523" y="59779"/>
                </a:lnTo>
                <a:lnTo>
                  <a:pt x="5073523" y="67005"/>
                </a:lnTo>
                <a:cubicBezTo>
                  <a:pt x="5071618" y="67132"/>
                  <a:pt x="5069967" y="67297"/>
                  <a:pt x="5068570" y="67500"/>
                </a:cubicBezTo>
                <a:cubicBezTo>
                  <a:pt x="5067300" y="67703"/>
                  <a:pt x="5065776" y="68034"/>
                  <a:pt x="5064252" y="68491"/>
                </a:cubicBezTo>
                <a:cubicBezTo>
                  <a:pt x="5062347" y="69088"/>
                  <a:pt x="5060950" y="70155"/>
                  <a:pt x="5060061" y="71704"/>
                </a:cubicBezTo>
                <a:cubicBezTo>
                  <a:pt x="5059172" y="73253"/>
                  <a:pt x="5058664" y="75285"/>
                  <a:pt x="5058664" y="77800"/>
                </a:cubicBezTo>
                <a:lnTo>
                  <a:pt x="5058664" y="139966"/>
                </a:lnTo>
                <a:cubicBezTo>
                  <a:pt x="5058664" y="142341"/>
                  <a:pt x="5059172" y="144335"/>
                  <a:pt x="5059934" y="145948"/>
                </a:cubicBezTo>
                <a:cubicBezTo>
                  <a:pt x="5060823" y="147561"/>
                  <a:pt x="5062220" y="148666"/>
                  <a:pt x="5064252" y="149263"/>
                </a:cubicBezTo>
                <a:cubicBezTo>
                  <a:pt x="5065776" y="149720"/>
                  <a:pt x="5067173" y="150050"/>
                  <a:pt x="5068443" y="150253"/>
                </a:cubicBezTo>
                <a:cubicBezTo>
                  <a:pt x="5069713" y="150457"/>
                  <a:pt x="5071364" y="150622"/>
                  <a:pt x="5073523" y="150749"/>
                </a:cubicBezTo>
                <a:lnTo>
                  <a:pt x="5073523" y="157975"/>
                </a:lnTo>
                <a:lnTo>
                  <a:pt x="5013833" y="157975"/>
                </a:lnTo>
                <a:lnTo>
                  <a:pt x="5013833" y="150749"/>
                </a:lnTo>
                <a:cubicBezTo>
                  <a:pt x="5014849" y="150546"/>
                  <a:pt x="5016246" y="150304"/>
                  <a:pt x="5017897" y="150012"/>
                </a:cubicBezTo>
                <a:cubicBezTo>
                  <a:pt x="5019548" y="149707"/>
                  <a:pt x="5021072" y="149161"/>
                  <a:pt x="5022342" y="148374"/>
                </a:cubicBezTo>
                <a:cubicBezTo>
                  <a:pt x="5023993" y="147447"/>
                  <a:pt x="5025009" y="146316"/>
                  <a:pt x="5025644" y="144958"/>
                </a:cubicBezTo>
                <a:cubicBezTo>
                  <a:pt x="5026279" y="143611"/>
                  <a:pt x="5026660" y="141643"/>
                  <a:pt x="5026660" y="139065"/>
                </a:cubicBezTo>
                <a:lnTo>
                  <a:pt x="5026660" y="92443"/>
                </a:lnTo>
                <a:lnTo>
                  <a:pt x="4987036" y="139268"/>
                </a:lnTo>
                <a:lnTo>
                  <a:pt x="4987036" y="139560"/>
                </a:lnTo>
                <a:cubicBezTo>
                  <a:pt x="4987036" y="141935"/>
                  <a:pt x="4987417" y="143840"/>
                  <a:pt x="4988052" y="145250"/>
                </a:cubicBezTo>
                <a:cubicBezTo>
                  <a:pt x="4988560" y="146672"/>
                  <a:pt x="4989703" y="147815"/>
                  <a:pt x="4991354" y="148666"/>
                </a:cubicBezTo>
                <a:cubicBezTo>
                  <a:pt x="4992370" y="149263"/>
                  <a:pt x="4993640" y="149707"/>
                  <a:pt x="4995291" y="150012"/>
                </a:cubicBezTo>
                <a:cubicBezTo>
                  <a:pt x="4996942" y="150304"/>
                  <a:pt x="4998593" y="150546"/>
                  <a:pt x="5000244" y="150749"/>
                </a:cubicBezTo>
                <a:lnTo>
                  <a:pt x="5000244" y="157975"/>
                </a:lnTo>
                <a:lnTo>
                  <a:pt x="4940427" y="157975"/>
                </a:lnTo>
                <a:lnTo>
                  <a:pt x="4940427" y="150749"/>
                </a:lnTo>
                <a:cubicBezTo>
                  <a:pt x="4942078" y="150622"/>
                  <a:pt x="4943729" y="150431"/>
                  <a:pt x="4945380" y="150203"/>
                </a:cubicBezTo>
                <a:cubicBezTo>
                  <a:pt x="4947158" y="149974"/>
                  <a:pt x="4948555" y="149657"/>
                  <a:pt x="4949698" y="149263"/>
                </a:cubicBezTo>
                <a:cubicBezTo>
                  <a:pt x="4951857" y="148539"/>
                  <a:pt x="4953254" y="147421"/>
                  <a:pt x="4954143" y="145897"/>
                </a:cubicBezTo>
                <a:cubicBezTo>
                  <a:pt x="4954905" y="144386"/>
                  <a:pt x="4955286" y="142405"/>
                  <a:pt x="4955286" y="139966"/>
                </a:cubicBezTo>
                <a:lnTo>
                  <a:pt x="4955286" y="77800"/>
                </a:lnTo>
                <a:cubicBezTo>
                  <a:pt x="4955286" y="75489"/>
                  <a:pt x="4954905" y="73520"/>
                  <a:pt x="4954016" y="71907"/>
                </a:cubicBezTo>
                <a:cubicBezTo>
                  <a:pt x="4953254" y="70294"/>
                  <a:pt x="4951730" y="69151"/>
                  <a:pt x="4949698" y="68491"/>
                </a:cubicBezTo>
                <a:cubicBezTo>
                  <a:pt x="4948047" y="67957"/>
                  <a:pt x="4946396" y="67615"/>
                  <a:pt x="4944999" y="67449"/>
                </a:cubicBezTo>
                <a:cubicBezTo>
                  <a:pt x="4943475" y="67284"/>
                  <a:pt x="4942078" y="67132"/>
                  <a:pt x="4940427" y="67005"/>
                </a:cubicBezTo>
                <a:close/>
                <a:moveTo>
                  <a:pt x="4736084" y="59779"/>
                </a:moveTo>
                <a:lnTo>
                  <a:pt x="4795901" y="59779"/>
                </a:lnTo>
                <a:lnTo>
                  <a:pt x="4795901" y="67005"/>
                </a:lnTo>
                <a:cubicBezTo>
                  <a:pt x="4794250" y="67208"/>
                  <a:pt x="4792853" y="67449"/>
                  <a:pt x="4791456" y="67754"/>
                </a:cubicBezTo>
                <a:cubicBezTo>
                  <a:pt x="4790059" y="68046"/>
                  <a:pt x="4788662" y="68592"/>
                  <a:pt x="4787265" y="69380"/>
                </a:cubicBezTo>
                <a:cubicBezTo>
                  <a:pt x="4785614" y="70243"/>
                  <a:pt x="4784598" y="71463"/>
                  <a:pt x="4783963" y="73038"/>
                </a:cubicBezTo>
                <a:cubicBezTo>
                  <a:pt x="4783328" y="74625"/>
                  <a:pt x="4782947" y="76505"/>
                  <a:pt x="4782947" y="78689"/>
                </a:cubicBezTo>
                <a:lnTo>
                  <a:pt x="4782947" y="125311"/>
                </a:lnTo>
                <a:lnTo>
                  <a:pt x="4822571" y="78486"/>
                </a:lnTo>
                <a:lnTo>
                  <a:pt x="4822571" y="78194"/>
                </a:lnTo>
                <a:cubicBezTo>
                  <a:pt x="4822571" y="75819"/>
                  <a:pt x="4822317" y="73914"/>
                  <a:pt x="4821682" y="72504"/>
                </a:cubicBezTo>
                <a:cubicBezTo>
                  <a:pt x="4821047" y="71082"/>
                  <a:pt x="4819904" y="69939"/>
                  <a:pt x="4818380" y="69088"/>
                </a:cubicBezTo>
                <a:cubicBezTo>
                  <a:pt x="4817110" y="68364"/>
                  <a:pt x="4815586" y="67881"/>
                  <a:pt x="4813808" y="67653"/>
                </a:cubicBezTo>
                <a:cubicBezTo>
                  <a:pt x="4812030" y="67424"/>
                  <a:pt x="4810633" y="67208"/>
                  <a:pt x="4809490" y="67005"/>
                </a:cubicBezTo>
                <a:lnTo>
                  <a:pt x="4809490" y="59779"/>
                </a:lnTo>
                <a:lnTo>
                  <a:pt x="4869307" y="59779"/>
                </a:lnTo>
                <a:lnTo>
                  <a:pt x="4869307" y="67005"/>
                </a:lnTo>
                <a:cubicBezTo>
                  <a:pt x="4867275" y="67132"/>
                  <a:pt x="4865751" y="67297"/>
                  <a:pt x="4864227" y="67500"/>
                </a:cubicBezTo>
                <a:cubicBezTo>
                  <a:pt x="4862957" y="67703"/>
                  <a:pt x="4861433" y="68034"/>
                  <a:pt x="4859909" y="68491"/>
                </a:cubicBezTo>
                <a:cubicBezTo>
                  <a:pt x="4858131" y="69088"/>
                  <a:pt x="4856607" y="70155"/>
                  <a:pt x="4855845" y="71704"/>
                </a:cubicBezTo>
                <a:cubicBezTo>
                  <a:pt x="4854956" y="73253"/>
                  <a:pt x="4854321" y="75285"/>
                  <a:pt x="4854321" y="77800"/>
                </a:cubicBezTo>
                <a:lnTo>
                  <a:pt x="4854321" y="139966"/>
                </a:lnTo>
                <a:cubicBezTo>
                  <a:pt x="4854321" y="142341"/>
                  <a:pt x="4854956" y="144335"/>
                  <a:pt x="4855718" y="145948"/>
                </a:cubicBezTo>
                <a:cubicBezTo>
                  <a:pt x="4856607" y="147561"/>
                  <a:pt x="4857877" y="148666"/>
                  <a:pt x="4859909" y="149263"/>
                </a:cubicBezTo>
                <a:cubicBezTo>
                  <a:pt x="4861433" y="149720"/>
                  <a:pt x="4862957" y="150050"/>
                  <a:pt x="4864100" y="150253"/>
                </a:cubicBezTo>
                <a:cubicBezTo>
                  <a:pt x="4865370" y="150457"/>
                  <a:pt x="4867021" y="150622"/>
                  <a:pt x="4869307" y="150749"/>
                </a:cubicBezTo>
                <a:lnTo>
                  <a:pt x="4869307" y="157975"/>
                </a:lnTo>
                <a:lnTo>
                  <a:pt x="4809490" y="157975"/>
                </a:lnTo>
                <a:lnTo>
                  <a:pt x="4809490" y="150749"/>
                </a:lnTo>
                <a:cubicBezTo>
                  <a:pt x="4810506" y="150546"/>
                  <a:pt x="4811903" y="150304"/>
                  <a:pt x="4813554" y="150012"/>
                </a:cubicBezTo>
                <a:cubicBezTo>
                  <a:pt x="4815205" y="149707"/>
                  <a:pt x="4816729" y="149161"/>
                  <a:pt x="4817999" y="148374"/>
                </a:cubicBezTo>
                <a:cubicBezTo>
                  <a:pt x="4819650" y="147447"/>
                  <a:pt x="4820666" y="146316"/>
                  <a:pt x="4821301" y="144958"/>
                </a:cubicBezTo>
                <a:cubicBezTo>
                  <a:pt x="4821936" y="143611"/>
                  <a:pt x="4822317" y="141643"/>
                  <a:pt x="4822317" y="139065"/>
                </a:cubicBezTo>
                <a:lnTo>
                  <a:pt x="4822317" y="92443"/>
                </a:lnTo>
                <a:lnTo>
                  <a:pt x="4782693" y="139268"/>
                </a:lnTo>
                <a:lnTo>
                  <a:pt x="4782693" y="139560"/>
                </a:lnTo>
                <a:cubicBezTo>
                  <a:pt x="4782693" y="141935"/>
                  <a:pt x="4783074" y="143840"/>
                  <a:pt x="4783709" y="145250"/>
                </a:cubicBezTo>
                <a:cubicBezTo>
                  <a:pt x="4784217" y="146672"/>
                  <a:pt x="4785360" y="147815"/>
                  <a:pt x="4787011" y="148666"/>
                </a:cubicBezTo>
                <a:cubicBezTo>
                  <a:pt x="4788027" y="149263"/>
                  <a:pt x="4789297" y="149707"/>
                  <a:pt x="4790948" y="150012"/>
                </a:cubicBezTo>
                <a:cubicBezTo>
                  <a:pt x="4792599" y="150304"/>
                  <a:pt x="4794250" y="150546"/>
                  <a:pt x="4795901" y="150749"/>
                </a:cubicBezTo>
                <a:lnTo>
                  <a:pt x="4795901" y="157975"/>
                </a:lnTo>
                <a:lnTo>
                  <a:pt x="4736084" y="157975"/>
                </a:lnTo>
                <a:lnTo>
                  <a:pt x="4736084" y="150749"/>
                </a:lnTo>
                <a:cubicBezTo>
                  <a:pt x="4737735" y="150622"/>
                  <a:pt x="4739386" y="150431"/>
                  <a:pt x="4741037" y="150203"/>
                </a:cubicBezTo>
                <a:cubicBezTo>
                  <a:pt x="4742815" y="149974"/>
                  <a:pt x="4744212" y="149657"/>
                  <a:pt x="4745355" y="149263"/>
                </a:cubicBezTo>
                <a:cubicBezTo>
                  <a:pt x="4747514" y="148539"/>
                  <a:pt x="4748911" y="147421"/>
                  <a:pt x="4749800" y="145897"/>
                </a:cubicBezTo>
                <a:cubicBezTo>
                  <a:pt x="4750562" y="144386"/>
                  <a:pt x="4750943" y="142405"/>
                  <a:pt x="4750943" y="139966"/>
                </a:cubicBezTo>
                <a:lnTo>
                  <a:pt x="4750943" y="77800"/>
                </a:lnTo>
                <a:cubicBezTo>
                  <a:pt x="4750943" y="75489"/>
                  <a:pt x="4750562" y="73520"/>
                  <a:pt x="4749673" y="71907"/>
                </a:cubicBezTo>
                <a:cubicBezTo>
                  <a:pt x="4748911" y="70294"/>
                  <a:pt x="4747387" y="69151"/>
                  <a:pt x="4745355" y="68491"/>
                </a:cubicBezTo>
                <a:cubicBezTo>
                  <a:pt x="4743704" y="67957"/>
                  <a:pt x="4742053" y="67615"/>
                  <a:pt x="4740656" y="67449"/>
                </a:cubicBezTo>
                <a:cubicBezTo>
                  <a:pt x="4739132" y="67284"/>
                  <a:pt x="4737735" y="67132"/>
                  <a:pt x="4736084" y="67005"/>
                </a:cubicBezTo>
                <a:close/>
                <a:moveTo>
                  <a:pt x="4591304" y="59779"/>
                </a:moveTo>
                <a:lnTo>
                  <a:pt x="4651121" y="59779"/>
                </a:lnTo>
                <a:lnTo>
                  <a:pt x="4651121" y="67005"/>
                </a:lnTo>
                <a:cubicBezTo>
                  <a:pt x="4649470" y="67208"/>
                  <a:pt x="4648073" y="67449"/>
                  <a:pt x="4646676" y="67754"/>
                </a:cubicBezTo>
                <a:cubicBezTo>
                  <a:pt x="4645279" y="68046"/>
                  <a:pt x="4643882" y="68592"/>
                  <a:pt x="4642485" y="69380"/>
                </a:cubicBezTo>
                <a:cubicBezTo>
                  <a:pt x="4640834" y="70243"/>
                  <a:pt x="4639818" y="71463"/>
                  <a:pt x="4639183" y="73038"/>
                </a:cubicBezTo>
                <a:cubicBezTo>
                  <a:pt x="4638548" y="74625"/>
                  <a:pt x="4638167" y="76505"/>
                  <a:pt x="4638167" y="78689"/>
                </a:cubicBezTo>
                <a:lnTo>
                  <a:pt x="4638167" y="125311"/>
                </a:lnTo>
                <a:lnTo>
                  <a:pt x="4677791" y="78486"/>
                </a:lnTo>
                <a:lnTo>
                  <a:pt x="4677791" y="78194"/>
                </a:lnTo>
                <a:cubicBezTo>
                  <a:pt x="4677791" y="75819"/>
                  <a:pt x="4677537" y="73914"/>
                  <a:pt x="4676902" y="72504"/>
                </a:cubicBezTo>
                <a:cubicBezTo>
                  <a:pt x="4676267" y="71082"/>
                  <a:pt x="4675124" y="69939"/>
                  <a:pt x="4673600" y="69088"/>
                </a:cubicBezTo>
                <a:cubicBezTo>
                  <a:pt x="4672330" y="68364"/>
                  <a:pt x="4670806" y="67881"/>
                  <a:pt x="4669028" y="67653"/>
                </a:cubicBezTo>
                <a:cubicBezTo>
                  <a:pt x="4667250" y="67424"/>
                  <a:pt x="4665853" y="67208"/>
                  <a:pt x="4664710" y="67005"/>
                </a:cubicBezTo>
                <a:lnTo>
                  <a:pt x="4664710" y="59779"/>
                </a:lnTo>
                <a:lnTo>
                  <a:pt x="4724400" y="59779"/>
                </a:lnTo>
                <a:lnTo>
                  <a:pt x="4724400" y="67005"/>
                </a:lnTo>
                <a:cubicBezTo>
                  <a:pt x="4722495" y="67132"/>
                  <a:pt x="4720844" y="67297"/>
                  <a:pt x="4719447" y="67500"/>
                </a:cubicBezTo>
                <a:cubicBezTo>
                  <a:pt x="4718177" y="67703"/>
                  <a:pt x="4716653" y="68034"/>
                  <a:pt x="4715129" y="68491"/>
                </a:cubicBezTo>
                <a:cubicBezTo>
                  <a:pt x="4713224" y="69088"/>
                  <a:pt x="4711827" y="70155"/>
                  <a:pt x="4710938" y="71704"/>
                </a:cubicBezTo>
                <a:cubicBezTo>
                  <a:pt x="4710049" y="73253"/>
                  <a:pt x="4709541" y="75285"/>
                  <a:pt x="4709541" y="77800"/>
                </a:cubicBezTo>
                <a:lnTo>
                  <a:pt x="4709541" y="139966"/>
                </a:lnTo>
                <a:cubicBezTo>
                  <a:pt x="4709541" y="142341"/>
                  <a:pt x="4710049" y="144335"/>
                  <a:pt x="4710811" y="145948"/>
                </a:cubicBezTo>
                <a:cubicBezTo>
                  <a:pt x="4711700" y="147561"/>
                  <a:pt x="4713097" y="148666"/>
                  <a:pt x="4715129" y="149263"/>
                </a:cubicBezTo>
                <a:cubicBezTo>
                  <a:pt x="4716653" y="149720"/>
                  <a:pt x="4718050" y="150050"/>
                  <a:pt x="4719320" y="150253"/>
                </a:cubicBezTo>
                <a:cubicBezTo>
                  <a:pt x="4720590" y="150457"/>
                  <a:pt x="4722241" y="150622"/>
                  <a:pt x="4724400" y="150749"/>
                </a:cubicBezTo>
                <a:lnTo>
                  <a:pt x="4724400" y="157975"/>
                </a:lnTo>
                <a:lnTo>
                  <a:pt x="4664710" y="157975"/>
                </a:lnTo>
                <a:lnTo>
                  <a:pt x="4664710" y="150749"/>
                </a:lnTo>
                <a:cubicBezTo>
                  <a:pt x="4665726" y="150546"/>
                  <a:pt x="4667123" y="150304"/>
                  <a:pt x="4668774" y="150012"/>
                </a:cubicBezTo>
                <a:cubicBezTo>
                  <a:pt x="4670425" y="149707"/>
                  <a:pt x="4671949" y="149161"/>
                  <a:pt x="4673219" y="148374"/>
                </a:cubicBezTo>
                <a:cubicBezTo>
                  <a:pt x="4674870" y="147447"/>
                  <a:pt x="4675886" y="146316"/>
                  <a:pt x="4676521" y="144958"/>
                </a:cubicBezTo>
                <a:cubicBezTo>
                  <a:pt x="4677156" y="143611"/>
                  <a:pt x="4677537" y="141643"/>
                  <a:pt x="4677537" y="139065"/>
                </a:cubicBezTo>
                <a:lnTo>
                  <a:pt x="4677537" y="92443"/>
                </a:lnTo>
                <a:lnTo>
                  <a:pt x="4637913" y="139268"/>
                </a:lnTo>
                <a:lnTo>
                  <a:pt x="4637913" y="139560"/>
                </a:lnTo>
                <a:cubicBezTo>
                  <a:pt x="4637913" y="141935"/>
                  <a:pt x="4638294" y="143840"/>
                  <a:pt x="4638929" y="145250"/>
                </a:cubicBezTo>
                <a:cubicBezTo>
                  <a:pt x="4639437" y="146672"/>
                  <a:pt x="4640580" y="147815"/>
                  <a:pt x="4642231" y="148666"/>
                </a:cubicBezTo>
                <a:cubicBezTo>
                  <a:pt x="4643247" y="149263"/>
                  <a:pt x="4644517" y="149707"/>
                  <a:pt x="4646168" y="150012"/>
                </a:cubicBezTo>
                <a:cubicBezTo>
                  <a:pt x="4647819" y="150304"/>
                  <a:pt x="4649470" y="150546"/>
                  <a:pt x="4651121" y="150749"/>
                </a:cubicBezTo>
                <a:lnTo>
                  <a:pt x="4651121" y="157975"/>
                </a:lnTo>
                <a:lnTo>
                  <a:pt x="4591304" y="157975"/>
                </a:lnTo>
                <a:lnTo>
                  <a:pt x="4591304" y="150749"/>
                </a:lnTo>
                <a:cubicBezTo>
                  <a:pt x="4592955" y="150622"/>
                  <a:pt x="4594606" y="150431"/>
                  <a:pt x="4596257" y="150203"/>
                </a:cubicBezTo>
                <a:cubicBezTo>
                  <a:pt x="4598035" y="149974"/>
                  <a:pt x="4599432" y="149657"/>
                  <a:pt x="4600575" y="149263"/>
                </a:cubicBezTo>
                <a:cubicBezTo>
                  <a:pt x="4602734" y="148539"/>
                  <a:pt x="4604131" y="147421"/>
                  <a:pt x="4605020" y="145897"/>
                </a:cubicBezTo>
                <a:cubicBezTo>
                  <a:pt x="4605782" y="144386"/>
                  <a:pt x="4606163" y="142405"/>
                  <a:pt x="4606163" y="139966"/>
                </a:cubicBezTo>
                <a:lnTo>
                  <a:pt x="4606163" y="77800"/>
                </a:lnTo>
                <a:cubicBezTo>
                  <a:pt x="4606163" y="75489"/>
                  <a:pt x="4605782" y="73520"/>
                  <a:pt x="4604893" y="71907"/>
                </a:cubicBezTo>
                <a:cubicBezTo>
                  <a:pt x="4604131" y="70294"/>
                  <a:pt x="4602607" y="69151"/>
                  <a:pt x="4600575" y="68491"/>
                </a:cubicBezTo>
                <a:cubicBezTo>
                  <a:pt x="4598924" y="67957"/>
                  <a:pt x="4597273" y="67615"/>
                  <a:pt x="4595876" y="67449"/>
                </a:cubicBezTo>
                <a:cubicBezTo>
                  <a:pt x="4594352" y="67284"/>
                  <a:pt x="4592955" y="67132"/>
                  <a:pt x="4591304" y="67005"/>
                </a:cubicBezTo>
                <a:close/>
                <a:moveTo>
                  <a:pt x="4449572" y="59779"/>
                </a:moveTo>
                <a:lnTo>
                  <a:pt x="4509262" y="59779"/>
                </a:lnTo>
                <a:lnTo>
                  <a:pt x="4509262" y="67005"/>
                </a:lnTo>
                <a:cubicBezTo>
                  <a:pt x="4507738" y="67208"/>
                  <a:pt x="4506214" y="67437"/>
                  <a:pt x="4504944" y="67703"/>
                </a:cubicBezTo>
                <a:cubicBezTo>
                  <a:pt x="4503674" y="67957"/>
                  <a:pt x="4502277" y="68491"/>
                  <a:pt x="4500880" y="69278"/>
                </a:cubicBezTo>
                <a:cubicBezTo>
                  <a:pt x="4499483" y="70002"/>
                  <a:pt x="4498467" y="71094"/>
                  <a:pt x="4497832" y="72555"/>
                </a:cubicBezTo>
                <a:cubicBezTo>
                  <a:pt x="4497197" y="74003"/>
                  <a:pt x="4496943" y="76047"/>
                  <a:pt x="4496943" y="78689"/>
                </a:cubicBezTo>
                <a:lnTo>
                  <a:pt x="4496943" y="140157"/>
                </a:lnTo>
                <a:cubicBezTo>
                  <a:pt x="4496943" y="141541"/>
                  <a:pt x="4496943" y="142710"/>
                  <a:pt x="4496943" y="143675"/>
                </a:cubicBezTo>
                <a:cubicBezTo>
                  <a:pt x="4497070" y="144627"/>
                  <a:pt x="4497324" y="145605"/>
                  <a:pt x="4497832" y="146596"/>
                </a:cubicBezTo>
                <a:cubicBezTo>
                  <a:pt x="4498467" y="147447"/>
                  <a:pt x="4499229" y="148158"/>
                  <a:pt x="4500499" y="148717"/>
                </a:cubicBezTo>
                <a:cubicBezTo>
                  <a:pt x="4501769" y="149276"/>
                  <a:pt x="4503293" y="149593"/>
                  <a:pt x="4505198" y="149657"/>
                </a:cubicBezTo>
                <a:cubicBezTo>
                  <a:pt x="4507103" y="149720"/>
                  <a:pt x="4508881" y="149771"/>
                  <a:pt x="4510786" y="149809"/>
                </a:cubicBezTo>
                <a:cubicBezTo>
                  <a:pt x="4512564" y="149847"/>
                  <a:pt x="4514469" y="149860"/>
                  <a:pt x="4516374" y="149860"/>
                </a:cubicBezTo>
                <a:cubicBezTo>
                  <a:pt x="4518533" y="149860"/>
                  <a:pt x="4520311" y="149847"/>
                  <a:pt x="4521835" y="149809"/>
                </a:cubicBezTo>
                <a:cubicBezTo>
                  <a:pt x="4523486" y="149771"/>
                  <a:pt x="4525010" y="149695"/>
                  <a:pt x="4526661" y="149555"/>
                </a:cubicBezTo>
                <a:cubicBezTo>
                  <a:pt x="4529328" y="149364"/>
                  <a:pt x="4530852" y="148691"/>
                  <a:pt x="4531233" y="147536"/>
                </a:cubicBezTo>
                <a:cubicBezTo>
                  <a:pt x="4531487" y="146380"/>
                  <a:pt x="4531741" y="144475"/>
                  <a:pt x="4531741" y="141846"/>
                </a:cubicBezTo>
                <a:lnTo>
                  <a:pt x="4531741" y="78689"/>
                </a:lnTo>
                <a:cubicBezTo>
                  <a:pt x="4531741" y="76378"/>
                  <a:pt x="4531487" y="74447"/>
                  <a:pt x="4530852" y="72898"/>
                </a:cubicBezTo>
                <a:cubicBezTo>
                  <a:pt x="4530344" y="71348"/>
                  <a:pt x="4529328" y="70142"/>
                  <a:pt x="4527804" y="69278"/>
                </a:cubicBezTo>
                <a:cubicBezTo>
                  <a:pt x="4526534" y="68554"/>
                  <a:pt x="4525137" y="68046"/>
                  <a:pt x="4523613" y="67754"/>
                </a:cubicBezTo>
                <a:cubicBezTo>
                  <a:pt x="4521962" y="67449"/>
                  <a:pt x="4520565" y="67208"/>
                  <a:pt x="4519295" y="67005"/>
                </a:cubicBezTo>
                <a:lnTo>
                  <a:pt x="4519295" y="59779"/>
                </a:lnTo>
                <a:lnTo>
                  <a:pt x="4578985" y="59779"/>
                </a:lnTo>
                <a:lnTo>
                  <a:pt x="4578985" y="67005"/>
                </a:lnTo>
                <a:cubicBezTo>
                  <a:pt x="4577080" y="67132"/>
                  <a:pt x="4575429" y="67297"/>
                  <a:pt x="4574032" y="67500"/>
                </a:cubicBezTo>
                <a:cubicBezTo>
                  <a:pt x="4572762" y="67703"/>
                  <a:pt x="4571365" y="68034"/>
                  <a:pt x="4569714" y="68491"/>
                </a:cubicBezTo>
                <a:cubicBezTo>
                  <a:pt x="4567809" y="69088"/>
                  <a:pt x="4566412" y="70155"/>
                  <a:pt x="4565523" y="71704"/>
                </a:cubicBezTo>
                <a:cubicBezTo>
                  <a:pt x="4564634" y="73253"/>
                  <a:pt x="4564126" y="75285"/>
                  <a:pt x="4564126" y="77800"/>
                </a:cubicBezTo>
                <a:lnTo>
                  <a:pt x="4564126" y="140055"/>
                </a:lnTo>
                <a:cubicBezTo>
                  <a:pt x="4564126" y="143561"/>
                  <a:pt x="4564634" y="146050"/>
                  <a:pt x="4565650" y="147536"/>
                </a:cubicBezTo>
                <a:cubicBezTo>
                  <a:pt x="4566666" y="149022"/>
                  <a:pt x="4569333" y="149758"/>
                  <a:pt x="4573651" y="149758"/>
                </a:cubicBezTo>
                <a:lnTo>
                  <a:pt x="4581652" y="149758"/>
                </a:lnTo>
                <a:lnTo>
                  <a:pt x="4581652" y="189750"/>
                </a:lnTo>
                <a:lnTo>
                  <a:pt x="4575429" y="189750"/>
                </a:lnTo>
                <a:cubicBezTo>
                  <a:pt x="4574667" y="187845"/>
                  <a:pt x="4573524" y="185191"/>
                  <a:pt x="4572000" y="181788"/>
                </a:cubicBezTo>
                <a:cubicBezTo>
                  <a:pt x="4570349" y="178384"/>
                  <a:pt x="4568317" y="175044"/>
                  <a:pt x="4566031" y="171742"/>
                </a:cubicBezTo>
                <a:cubicBezTo>
                  <a:pt x="4563364" y="168249"/>
                  <a:pt x="4560570" y="165227"/>
                  <a:pt x="4557395" y="162725"/>
                </a:cubicBezTo>
                <a:cubicBezTo>
                  <a:pt x="4554347" y="160210"/>
                  <a:pt x="4550791" y="158762"/>
                  <a:pt x="4546727" y="158369"/>
                </a:cubicBezTo>
                <a:cubicBezTo>
                  <a:pt x="4544314" y="158166"/>
                  <a:pt x="4541520" y="158051"/>
                  <a:pt x="4538345" y="158026"/>
                </a:cubicBezTo>
                <a:cubicBezTo>
                  <a:pt x="4535170" y="157988"/>
                  <a:pt x="4532630" y="157975"/>
                  <a:pt x="4530979" y="157975"/>
                </a:cubicBezTo>
                <a:lnTo>
                  <a:pt x="4449572" y="157975"/>
                </a:lnTo>
                <a:lnTo>
                  <a:pt x="4449572" y="150749"/>
                </a:lnTo>
                <a:cubicBezTo>
                  <a:pt x="4451223" y="150622"/>
                  <a:pt x="4452874" y="150431"/>
                  <a:pt x="4454525" y="150203"/>
                </a:cubicBezTo>
                <a:cubicBezTo>
                  <a:pt x="4456303" y="149974"/>
                  <a:pt x="4457700" y="149657"/>
                  <a:pt x="4458843" y="149263"/>
                </a:cubicBezTo>
                <a:cubicBezTo>
                  <a:pt x="4461002" y="148539"/>
                  <a:pt x="4462399" y="147421"/>
                  <a:pt x="4463288" y="145897"/>
                </a:cubicBezTo>
                <a:cubicBezTo>
                  <a:pt x="4464050" y="144386"/>
                  <a:pt x="4464431" y="142405"/>
                  <a:pt x="4464431" y="139966"/>
                </a:cubicBezTo>
                <a:lnTo>
                  <a:pt x="4464431" y="77800"/>
                </a:lnTo>
                <a:cubicBezTo>
                  <a:pt x="4464431" y="75489"/>
                  <a:pt x="4464050" y="73520"/>
                  <a:pt x="4463161" y="71907"/>
                </a:cubicBezTo>
                <a:cubicBezTo>
                  <a:pt x="4462399" y="70294"/>
                  <a:pt x="4460875" y="69151"/>
                  <a:pt x="4458843" y="68491"/>
                </a:cubicBezTo>
                <a:cubicBezTo>
                  <a:pt x="4457192" y="67957"/>
                  <a:pt x="4455541" y="67615"/>
                  <a:pt x="4454144" y="67449"/>
                </a:cubicBezTo>
                <a:cubicBezTo>
                  <a:pt x="4452620" y="67284"/>
                  <a:pt x="4451223" y="67132"/>
                  <a:pt x="4449572" y="67005"/>
                </a:cubicBezTo>
                <a:close/>
                <a:moveTo>
                  <a:pt x="3967861" y="59779"/>
                </a:moveTo>
                <a:lnTo>
                  <a:pt x="4067556" y="59779"/>
                </a:lnTo>
                <a:lnTo>
                  <a:pt x="4067556" y="67005"/>
                </a:lnTo>
                <a:cubicBezTo>
                  <a:pt x="4065524" y="67132"/>
                  <a:pt x="4063873" y="67297"/>
                  <a:pt x="4062603" y="67500"/>
                </a:cubicBezTo>
                <a:cubicBezTo>
                  <a:pt x="4061333" y="67703"/>
                  <a:pt x="4059809" y="68034"/>
                  <a:pt x="4058285" y="68491"/>
                </a:cubicBezTo>
                <a:cubicBezTo>
                  <a:pt x="4056380" y="69088"/>
                  <a:pt x="4054983" y="70155"/>
                  <a:pt x="4054094" y="71704"/>
                </a:cubicBezTo>
                <a:cubicBezTo>
                  <a:pt x="4053078" y="73253"/>
                  <a:pt x="4052697" y="75285"/>
                  <a:pt x="4052697" y="77800"/>
                </a:cubicBezTo>
                <a:lnTo>
                  <a:pt x="4052697" y="139268"/>
                </a:lnTo>
                <a:cubicBezTo>
                  <a:pt x="4052697" y="142760"/>
                  <a:pt x="4053205" y="145250"/>
                  <a:pt x="4054221" y="146736"/>
                </a:cubicBezTo>
                <a:cubicBezTo>
                  <a:pt x="4055110" y="148221"/>
                  <a:pt x="4057904" y="148971"/>
                  <a:pt x="4062222" y="148971"/>
                </a:cubicBezTo>
                <a:lnTo>
                  <a:pt x="4070223" y="148971"/>
                </a:lnTo>
                <a:lnTo>
                  <a:pt x="4070223" y="189750"/>
                </a:lnTo>
                <a:lnTo>
                  <a:pt x="4063873" y="189750"/>
                </a:lnTo>
                <a:cubicBezTo>
                  <a:pt x="4062984" y="187515"/>
                  <a:pt x="4061841" y="184912"/>
                  <a:pt x="4060571" y="181940"/>
                </a:cubicBezTo>
                <a:cubicBezTo>
                  <a:pt x="4059174" y="178968"/>
                  <a:pt x="4057142" y="175501"/>
                  <a:pt x="4054221" y="171539"/>
                </a:cubicBezTo>
                <a:cubicBezTo>
                  <a:pt x="4051808" y="167970"/>
                  <a:pt x="4049014" y="164922"/>
                  <a:pt x="4045966" y="162382"/>
                </a:cubicBezTo>
                <a:cubicBezTo>
                  <a:pt x="4042791" y="159842"/>
                  <a:pt x="4039235" y="158369"/>
                  <a:pt x="4035171" y="157975"/>
                </a:cubicBezTo>
                <a:cubicBezTo>
                  <a:pt x="4032758" y="157772"/>
                  <a:pt x="4029964" y="157658"/>
                  <a:pt x="4026789" y="157632"/>
                </a:cubicBezTo>
                <a:cubicBezTo>
                  <a:pt x="4023614" y="157594"/>
                  <a:pt x="4021201" y="157581"/>
                  <a:pt x="4019423" y="157581"/>
                </a:cubicBezTo>
                <a:lnTo>
                  <a:pt x="4001262" y="157581"/>
                </a:lnTo>
                <a:cubicBezTo>
                  <a:pt x="3998468" y="157581"/>
                  <a:pt x="3995928" y="157594"/>
                  <a:pt x="3993261" y="157632"/>
                </a:cubicBezTo>
                <a:cubicBezTo>
                  <a:pt x="3990721" y="157658"/>
                  <a:pt x="3988054" y="157772"/>
                  <a:pt x="3985514" y="157975"/>
                </a:cubicBezTo>
                <a:cubicBezTo>
                  <a:pt x="3981704" y="158305"/>
                  <a:pt x="3978148" y="159791"/>
                  <a:pt x="3974846" y="162433"/>
                </a:cubicBezTo>
                <a:cubicBezTo>
                  <a:pt x="3971671" y="165062"/>
                  <a:pt x="3968750" y="168097"/>
                  <a:pt x="3966337" y="171539"/>
                </a:cubicBezTo>
                <a:cubicBezTo>
                  <a:pt x="3963797" y="175044"/>
                  <a:pt x="3961765" y="178511"/>
                  <a:pt x="3960241" y="181940"/>
                </a:cubicBezTo>
                <a:cubicBezTo>
                  <a:pt x="3958717" y="185369"/>
                  <a:pt x="3957574" y="187972"/>
                  <a:pt x="3956812" y="189750"/>
                </a:cubicBezTo>
                <a:lnTo>
                  <a:pt x="3950462" y="189750"/>
                </a:lnTo>
                <a:lnTo>
                  <a:pt x="3950462" y="148564"/>
                </a:lnTo>
                <a:lnTo>
                  <a:pt x="3962146" y="148564"/>
                </a:lnTo>
                <a:cubicBezTo>
                  <a:pt x="3968623" y="139801"/>
                  <a:pt x="3974211" y="128460"/>
                  <a:pt x="3978910" y="114579"/>
                </a:cubicBezTo>
                <a:cubicBezTo>
                  <a:pt x="3983736" y="100673"/>
                  <a:pt x="3986149" y="89433"/>
                  <a:pt x="3986149" y="80861"/>
                </a:cubicBezTo>
                <a:cubicBezTo>
                  <a:pt x="3986149" y="77698"/>
                  <a:pt x="3985641" y="75323"/>
                  <a:pt x="3984879" y="73736"/>
                </a:cubicBezTo>
                <a:cubicBezTo>
                  <a:pt x="3984117" y="72148"/>
                  <a:pt x="3982847" y="70904"/>
                  <a:pt x="3980942" y="69977"/>
                </a:cubicBezTo>
                <a:cubicBezTo>
                  <a:pt x="3979672" y="69316"/>
                  <a:pt x="3977640" y="68707"/>
                  <a:pt x="3974846" y="68148"/>
                </a:cubicBezTo>
                <a:cubicBezTo>
                  <a:pt x="3971925" y="67589"/>
                  <a:pt x="3969639" y="67208"/>
                  <a:pt x="3967861" y="67005"/>
                </a:cubicBezTo>
                <a:close/>
                <a:moveTo>
                  <a:pt x="3455924" y="59779"/>
                </a:moveTo>
                <a:lnTo>
                  <a:pt x="3515741" y="59779"/>
                </a:lnTo>
                <a:lnTo>
                  <a:pt x="3515741" y="67005"/>
                </a:lnTo>
                <a:cubicBezTo>
                  <a:pt x="3514089" y="67208"/>
                  <a:pt x="3512693" y="67449"/>
                  <a:pt x="3511295" y="67754"/>
                </a:cubicBezTo>
                <a:cubicBezTo>
                  <a:pt x="3509899" y="68046"/>
                  <a:pt x="3508502" y="68592"/>
                  <a:pt x="3507105" y="69380"/>
                </a:cubicBezTo>
                <a:cubicBezTo>
                  <a:pt x="3505454" y="70243"/>
                  <a:pt x="3504438" y="71463"/>
                  <a:pt x="3503802" y="73038"/>
                </a:cubicBezTo>
                <a:cubicBezTo>
                  <a:pt x="3503168" y="74625"/>
                  <a:pt x="3502787" y="76505"/>
                  <a:pt x="3502787" y="78689"/>
                </a:cubicBezTo>
                <a:lnTo>
                  <a:pt x="3502787" y="125311"/>
                </a:lnTo>
                <a:lnTo>
                  <a:pt x="3542411" y="78486"/>
                </a:lnTo>
                <a:lnTo>
                  <a:pt x="3542411" y="78194"/>
                </a:lnTo>
                <a:cubicBezTo>
                  <a:pt x="3542411" y="75819"/>
                  <a:pt x="3542157" y="73914"/>
                  <a:pt x="3541522" y="72504"/>
                </a:cubicBezTo>
                <a:cubicBezTo>
                  <a:pt x="3540887" y="71082"/>
                  <a:pt x="3539744" y="69939"/>
                  <a:pt x="3538220" y="69088"/>
                </a:cubicBezTo>
                <a:cubicBezTo>
                  <a:pt x="3536950" y="68364"/>
                  <a:pt x="3535426" y="67881"/>
                  <a:pt x="3533648" y="67653"/>
                </a:cubicBezTo>
                <a:cubicBezTo>
                  <a:pt x="3531870" y="67424"/>
                  <a:pt x="3530473" y="67208"/>
                  <a:pt x="3529330" y="67005"/>
                </a:cubicBezTo>
                <a:lnTo>
                  <a:pt x="3529330" y="59779"/>
                </a:lnTo>
                <a:lnTo>
                  <a:pt x="3589020" y="59779"/>
                </a:lnTo>
                <a:lnTo>
                  <a:pt x="3589020" y="67005"/>
                </a:lnTo>
                <a:cubicBezTo>
                  <a:pt x="3587114" y="67132"/>
                  <a:pt x="3585464" y="67297"/>
                  <a:pt x="3584067" y="67500"/>
                </a:cubicBezTo>
                <a:cubicBezTo>
                  <a:pt x="3582797" y="67703"/>
                  <a:pt x="3581273" y="68034"/>
                  <a:pt x="3579749" y="68491"/>
                </a:cubicBezTo>
                <a:cubicBezTo>
                  <a:pt x="3577844" y="69088"/>
                  <a:pt x="3576447" y="70155"/>
                  <a:pt x="3575558" y="71704"/>
                </a:cubicBezTo>
                <a:cubicBezTo>
                  <a:pt x="3574669" y="73253"/>
                  <a:pt x="3574161" y="75285"/>
                  <a:pt x="3574161" y="77800"/>
                </a:cubicBezTo>
                <a:lnTo>
                  <a:pt x="3574161" y="139966"/>
                </a:lnTo>
                <a:cubicBezTo>
                  <a:pt x="3574161" y="142341"/>
                  <a:pt x="3574669" y="144335"/>
                  <a:pt x="3575431" y="145948"/>
                </a:cubicBezTo>
                <a:cubicBezTo>
                  <a:pt x="3576320" y="147561"/>
                  <a:pt x="3577717" y="148666"/>
                  <a:pt x="3579749" y="149263"/>
                </a:cubicBezTo>
                <a:cubicBezTo>
                  <a:pt x="3581273" y="149720"/>
                  <a:pt x="3582670" y="150050"/>
                  <a:pt x="3583939" y="150253"/>
                </a:cubicBezTo>
                <a:cubicBezTo>
                  <a:pt x="3585210" y="150457"/>
                  <a:pt x="3586861" y="150622"/>
                  <a:pt x="3589020" y="150749"/>
                </a:cubicBezTo>
                <a:lnTo>
                  <a:pt x="3589020" y="157975"/>
                </a:lnTo>
                <a:lnTo>
                  <a:pt x="3529330" y="157975"/>
                </a:lnTo>
                <a:lnTo>
                  <a:pt x="3529330" y="150749"/>
                </a:lnTo>
                <a:cubicBezTo>
                  <a:pt x="3530345" y="150546"/>
                  <a:pt x="3531743" y="150304"/>
                  <a:pt x="3533394" y="150012"/>
                </a:cubicBezTo>
                <a:cubicBezTo>
                  <a:pt x="3535045" y="149707"/>
                  <a:pt x="3536569" y="149161"/>
                  <a:pt x="3537839" y="148374"/>
                </a:cubicBezTo>
                <a:cubicBezTo>
                  <a:pt x="3539489" y="147447"/>
                  <a:pt x="3540506" y="146316"/>
                  <a:pt x="3541141" y="144958"/>
                </a:cubicBezTo>
                <a:cubicBezTo>
                  <a:pt x="3541776" y="143611"/>
                  <a:pt x="3542157" y="141643"/>
                  <a:pt x="3542157" y="139065"/>
                </a:cubicBezTo>
                <a:lnTo>
                  <a:pt x="3542157" y="92443"/>
                </a:lnTo>
                <a:lnTo>
                  <a:pt x="3502533" y="139268"/>
                </a:lnTo>
                <a:lnTo>
                  <a:pt x="3502533" y="139560"/>
                </a:lnTo>
                <a:cubicBezTo>
                  <a:pt x="3502533" y="141935"/>
                  <a:pt x="3502914" y="143840"/>
                  <a:pt x="3503549" y="145250"/>
                </a:cubicBezTo>
                <a:cubicBezTo>
                  <a:pt x="3504057" y="146672"/>
                  <a:pt x="3505200" y="147815"/>
                  <a:pt x="3506851" y="148666"/>
                </a:cubicBezTo>
                <a:cubicBezTo>
                  <a:pt x="3507867" y="149263"/>
                  <a:pt x="3509137" y="149707"/>
                  <a:pt x="3510788" y="150012"/>
                </a:cubicBezTo>
                <a:cubicBezTo>
                  <a:pt x="3512439" y="150304"/>
                  <a:pt x="3514089" y="150546"/>
                  <a:pt x="3515741" y="150749"/>
                </a:cubicBezTo>
                <a:lnTo>
                  <a:pt x="3515741" y="157975"/>
                </a:lnTo>
                <a:lnTo>
                  <a:pt x="3455924" y="157975"/>
                </a:lnTo>
                <a:lnTo>
                  <a:pt x="3455924" y="150749"/>
                </a:lnTo>
                <a:cubicBezTo>
                  <a:pt x="3457575" y="150622"/>
                  <a:pt x="3459226" y="150431"/>
                  <a:pt x="3460877" y="150203"/>
                </a:cubicBezTo>
                <a:cubicBezTo>
                  <a:pt x="3462655" y="149974"/>
                  <a:pt x="3464052" y="149657"/>
                  <a:pt x="3465195" y="149263"/>
                </a:cubicBezTo>
                <a:cubicBezTo>
                  <a:pt x="3467354" y="148539"/>
                  <a:pt x="3468751" y="147421"/>
                  <a:pt x="3469639" y="145897"/>
                </a:cubicBezTo>
                <a:cubicBezTo>
                  <a:pt x="3470402" y="144386"/>
                  <a:pt x="3470783" y="142405"/>
                  <a:pt x="3470783" y="139966"/>
                </a:cubicBezTo>
                <a:lnTo>
                  <a:pt x="3470783" y="77800"/>
                </a:lnTo>
                <a:cubicBezTo>
                  <a:pt x="3470783" y="75489"/>
                  <a:pt x="3470402" y="73520"/>
                  <a:pt x="3469513" y="71907"/>
                </a:cubicBezTo>
                <a:cubicBezTo>
                  <a:pt x="3468751" y="70294"/>
                  <a:pt x="3467227" y="69151"/>
                  <a:pt x="3465195" y="68491"/>
                </a:cubicBezTo>
                <a:cubicBezTo>
                  <a:pt x="3463544" y="67957"/>
                  <a:pt x="3461893" y="67615"/>
                  <a:pt x="3460495" y="67449"/>
                </a:cubicBezTo>
                <a:cubicBezTo>
                  <a:pt x="3458972" y="67284"/>
                  <a:pt x="3457575" y="67132"/>
                  <a:pt x="3455924" y="67005"/>
                </a:cubicBezTo>
                <a:close/>
                <a:moveTo>
                  <a:pt x="2943860" y="59779"/>
                </a:moveTo>
                <a:lnTo>
                  <a:pt x="3003677" y="59779"/>
                </a:lnTo>
                <a:lnTo>
                  <a:pt x="3003677" y="67005"/>
                </a:lnTo>
                <a:cubicBezTo>
                  <a:pt x="3002026" y="67208"/>
                  <a:pt x="3000629" y="67449"/>
                  <a:pt x="2999232" y="67754"/>
                </a:cubicBezTo>
                <a:cubicBezTo>
                  <a:pt x="2997835" y="68046"/>
                  <a:pt x="2996438" y="68592"/>
                  <a:pt x="2995041" y="69380"/>
                </a:cubicBezTo>
                <a:cubicBezTo>
                  <a:pt x="2993389" y="70243"/>
                  <a:pt x="2992374" y="71463"/>
                  <a:pt x="2991739" y="73038"/>
                </a:cubicBezTo>
                <a:cubicBezTo>
                  <a:pt x="2991104" y="74625"/>
                  <a:pt x="2990723" y="76505"/>
                  <a:pt x="2990723" y="78689"/>
                </a:cubicBezTo>
                <a:lnTo>
                  <a:pt x="2990723" y="125311"/>
                </a:lnTo>
                <a:lnTo>
                  <a:pt x="3030347" y="78486"/>
                </a:lnTo>
                <a:lnTo>
                  <a:pt x="3030347" y="78194"/>
                </a:lnTo>
                <a:cubicBezTo>
                  <a:pt x="3030347" y="75819"/>
                  <a:pt x="3030093" y="73914"/>
                  <a:pt x="3029458" y="72504"/>
                </a:cubicBezTo>
                <a:cubicBezTo>
                  <a:pt x="3028823" y="71082"/>
                  <a:pt x="3027680" y="69939"/>
                  <a:pt x="3026156" y="69088"/>
                </a:cubicBezTo>
                <a:cubicBezTo>
                  <a:pt x="3024886" y="68364"/>
                  <a:pt x="3023362" y="67881"/>
                  <a:pt x="3021583" y="67653"/>
                </a:cubicBezTo>
                <a:cubicBezTo>
                  <a:pt x="3019806" y="67424"/>
                  <a:pt x="3018408" y="67208"/>
                  <a:pt x="3017266" y="67005"/>
                </a:cubicBezTo>
                <a:lnTo>
                  <a:pt x="3017266" y="59779"/>
                </a:lnTo>
                <a:lnTo>
                  <a:pt x="3076956" y="59779"/>
                </a:lnTo>
                <a:lnTo>
                  <a:pt x="3076956" y="67005"/>
                </a:lnTo>
                <a:cubicBezTo>
                  <a:pt x="3075051" y="67132"/>
                  <a:pt x="3073400" y="67297"/>
                  <a:pt x="3072002" y="67500"/>
                </a:cubicBezTo>
                <a:cubicBezTo>
                  <a:pt x="3070733" y="67703"/>
                  <a:pt x="3069208" y="68034"/>
                  <a:pt x="3067685" y="68491"/>
                </a:cubicBezTo>
                <a:cubicBezTo>
                  <a:pt x="3065780" y="69088"/>
                  <a:pt x="3064383" y="70155"/>
                  <a:pt x="3063494" y="71704"/>
                </a:cubicBezTo>
                <a:cubicBezTo>
                  <a:pt x="3062605" y="73253"/>
                  <a:pt x="3062097" y="75285"/>
                  <a:pt x="3062097" y="77800"/>
                </a:cubicBezTo>
                <a:lnTo>
                  <a:pt x="3062097" y="139966"/>
                </a:lnTo>
                <a:cubicBezTo>
                  <a:pt x="3062097" y="142341"/>
                  <a:pt x="3062605" y="144335"/>
                  <a:pt x="3063367" y="145948"/>
                </a:cubicBezTo>
                <a:cubicBezTo>
                  <a:pt x="3064256" y="147561"/>
                  <a:pt x="3065652" y="148666"/>
                  <a:pt x="3067685" y="149263"/>
                </a:cubicBezTo>
                <a:cubicBezTo>
                  <a:pt x="3069208" y="149720"/>
                  <a:pt x="3070606" y="150050"/>
                  <a:pt x="3071876" y="150253"/>
                </a:cubicBezTo>
                <a:cubicBezTo>
                  <a:pt x="3073145" y="150457"/>
                  <a:pt x="3074797" y="150622"/>
                  <a:pt x="3076956" y="150749"/>
                </a:cubicBezTo>
                <a:lnTo>
                  <a:pt x="3076956" y="157975"/>
                </a:lnTo>
                <a:lnTo>
                  <a:pt x="3017266" y="157975"/>
                </a:lnTo>
                <a:lnTo>
                  <a:pt x="3017266" y="150749"/>
                </a:lnTo>
                <a:cubicBezTo>
                  <a:pt x="3018282" y="150546"/>
                  <a:pt x="3019679" y="150304"/>
                  <a:pt x="3021330" y="150012"/>
                </a:cubicBezTo>
                <a:cubicBezTo>
                  <a:pt x="3022981" y="149707"/>
                  <a:pt x="3024505" y="149161"/>
                  <a:pt x="3025775" y="148374"/>
                </a:cubicBezTo>
                <a:cubicBezTo>
                  <a:pt x="3027426" y="147447"/>
                  <a:pt x="3028442" y="146316"/>
                  <a:pt x="3029077" y="144958"/>
                </a:cubicBezTo>
                <a:cubicBezTo>
                  <a:pt x="3029712" y="143611"/>
                  <a:pt x="3030093" y="141643"/>
                  <a:pt x="3030093" y="139065"/>
                </a:cubicBezTo>
                <a:lnTo>
                  <a:pt x="3030093" y="92443"/>
                </a:lnTo>
                <a:lnTo>
                  <a:pt x="2990469" y="139268"/>
                </a:lnTo>
                <a:lnTo>
                  <a:pt x="2990469" y="139560"/>
                </a:lnTo>
                <a:cubicBezTo>
                  <a:pt x="2990469" y="141935"/>
                  <a:pt x="2990850" y="143840"/>
                  <a:pt x="2991485" y="145250"/>
                </a:cubicBezTo>
                <a:cubicBezTo>
                  <a:pt x="2991993" y="146672"/>
                  <a:pt x="2993136" y="147815"/>
                  <a:pt x="2994787" y="148666"/>
                </a:cubicBezTo>
                <a:cubicBezTo>
                  <a:pt x="2995802" y="149263"/>
                  <a:pt x="2997073" y="149707"/>
                  <a:pt x="2998724" y="150012"/>
                </a:cubicBezTo>
                <a:cubicBezTo>
                  <a:pt x="3000375" y="150304"/>
                  <a:pt x="3002026" y="150546"/>
                  <a:pt x="3003677" y="150749"/>
                </a:cubicBezTo>
                <a:lnTo>
                  <a:pt x="3003677" y="157975"/>
                </a:lnTo>
                <a:lnTo>
                  <a:pt x="2943860" y="157975"/>
                </a:lnTo>
                <a:lnTo>
                  <a:pt x="2943860" y="150749"/>
                </a:lnTo>
                <a:cubicBezTo>
                  <a:pt x="2945511" y="150622"/>
                  <a:pt x="2947162" y="150431"/>
                  <a:pt x="2948813" y="150203"/>
                </a:cubicBezTo>
                <a:cubicBezTo>
                  <a:pt x="2950591" y="149974"/>
                  <a:pt x="2951988" y="149657"/>
                  <a:pt x="2953131" y="149263"/>
                </a:cubicBezTo>
                <a:cubicBezTo>
                  <a:pt x="2955289" y="148539"/>
                  <a:pt x="2956687" y="147421"/>
                  <a:pt x="2957576" y="145897"/>
                </a:cubicBezTo>
                <a:cubicBezTo>
                  <a:pt x="2958338" y="144386"/>
                  <a:pt x="2958719" y="142405"/>
                  <a:pt x="2958719" y="139966"/>
                </a:cubicBezTo>
                <a:lnTo>
                  <a:pt x="2958719" y="77800"/>
                </a:lnTo>
                <a:cubicBezTo>
                  <a:pt x="2958719" y="75489"/>
                  <a:pt x="2958338" y="73520"/>
                  <a:pt x="2957449" y="71907"/>
                </a:cubicBezTo>
                <a:cubicBezTo>
                  <a:pt x="2956687" y="70294"/>
                  <a:pt x="2955163" y="69151"/>
                  <a:pt x="2953131" y="68491"/>
                </a:cubicBezTo>
                <a:cubicBezTo>
                  <a:pt x="2951480" y="67957"/>
                  <a:pt x="2949829" y="67615"/>
                  <a:pt x="2948432" y="67449"/>
                </a:cubicBezTo>
                <a:cubicBezTo>
                  <a:pt x="2946908" y="67284"/>
                  <a:pt x="2945511" y="67132"/>
                  <a:pt x="2943860" y="67005"/>
                </a:cubicBezTo>
                <a:close/>
                <a:moveTo>
                  <a:pt x="2799080" y="59779"/>
                </a:moveTo>
                <a:lnTo>
                  <a:pt x="2858897" y="59779"/>
                </a:lnTo>
                <a:lnTo>
                  <a:pt x="2858897" y="67005"/>
                </a:lnTo>
                <a:cubicBezTo>
                  <a:pt x="2857245" y="67208"/>
                  <a:pt x="2855849" y="67449"/>
                  <a:pt x="2854452" y="67754"/>
                </a:cubicBezTo>
                <a:cubicBezTo>
                  <a:pt x="2853055" y="68046"/>
                  <a:pt x="2851658" y="68592"/>
                  <a:pt x="2850261" y="69380"/>
                </a:cubicBezTo>
                <a:cubicBezTo>
                  <a:pt x="2848610" y="70243"/>
                  <a:pt x="2847594" y="71463"/>
                  <a:pt x="2846958" y="73038"/>
                </a:cubicBezTo>
                <a:cubicBezTo>
                  <a:pt x="2846324" y="74625"/>
                  <a:pt x="2845943" y="76505"/>
                  <a:pt x="2845943" y="78689"/>
                </a:cubicBezTo>
                <a:lnTo>
                  <a:pt x="2845943" y="125311"/>
                </a:lnTo>
                <a:lnTo>
                  <a:pt x="2885567" y="78486"/>
                </a:lnTo>
                <a:lnTo>
                  <a:pt x="2885567" y="78194"/>
                </a:lnTo>
                <a:cubicBezTo>
                  <a:pt x="2885567" y="75819"/>
                  <a:pt x="2885313" y="73914"/>
                  <a:pt x="2884677" y="72504"/>
                </a:cubicBezTo>
                <a:cubicBezTo>
                  <a:pt x="2884043" y="71082"/>
                  <a:pt x="2882900" y="69939"/>
                  <a:pt x="2881376" y="69088"/>
                </a:cubicBezTo>
                <a:cubicBezTo>
                  <a:pt x="2880106" y="68364"/>
                  <a:pt x="2878582" y="67881"/>
                  <a:pt x="2876804" y="67653"/>
                </a:cubicBezTo>
                <a:cubicBezTo>
                  <a:pt x="2875026" y="67424"/>
                  <a:pt x="2873629" y="67208"/>
                  <a:pt x="2872486" y="67005"/>
                </a:cubicBezTo>
                <a:lnTo>
                  <a:pt x="2872486" y="59779"/>
                </a:lnTo>
                <a:lnTo>
                  <a:pt x="2932176" y="59779"/>
                </a:lnTo>
                <a:lnTo>
                  <a:pt x="2932176" y="67005"/>
                </a:lnTo>
                <a:cubicBezTo>
                  <a:pt x="2930270" y="67132"/>
                  <a:pt x="2928620" y="67297"/>
                  <a:pt x="2927223" y="67500"/>
                </a:cubicBezTo>
                <a:cubicBezTo>
                  <a:pt x="2925952" y="67703"/>
                  <a:pt x="2924429" y="68034"/>
                  <a:pt x="2922905" y="68491"/>
                </a:cubicBezTo>
                <a:cubicBezTo>
                  <a:pt x="2921000" y="69088"/>
                  <a:pt x="2919602" y="70155"/>
                  <a:pt x="2918714" y="71704"/>
                </a:cubicBezTo>
                <a:cubicBezTo>
                  <a:pt x="2917825" y="73253"/>
                  <a:pt x="2917317" y="75285"/>
                  <a:pt x="2917317" y="77800"/>
                </a:cubicBezTo>
                <a:lnTo>
                  <a:pt x="2917317" y="139966"/>
                </a:lnTo>
                <a:cubicBezTo>
                  <a:pt x="2917317" y="142341"/>
                  <a:pt x="2917825" y="144335"/>
                  <a:pt x="2918587" y="145948"/>
                </a:cubicBezTo>
                <a:cubicBezTo>
                  <a:pt x="2919476" y="147561"/>
                  <a:pt x="2920873" y="148666"/>
                  <a:pt x="2922905" y="149263"/>
                </a:cubicBezTo>
                <a:cubicBezTo>
                  <a:pt x="2924429" y="149720"/>
                  <a:pt x="2925826" y="150050"/>
                  <a:pt x="2927095" y="150253"/>
                </a:cubicBezTo>
                <a:cubicBezTo>
                  <a:pt x="2928366" y="150457"/>
                  <a:pt x="2930017" y="150622"/>
                  <a:pt x="2932176" y="150749"/>
                </a:cubicBezTo>
                <a:lnTo>
                  <a:pt x="2932176" y="157975"/>
                </a:lnTo>
                <a:lnTo>
                  <a:pt x="2872486" y="157975"/>
                </a:lnTo>
                <a:lnTo>
                  <a:pt x="2872486" y="150749"/>
                </a:lnTo>
                <a:cubicBezTo>
                  <a:pt x="2873502" y="150546"/>
                  <a:pt x="2874899" y="150304"/>
                  <a:pt x="2876550" y="150012"/>
                </a:cubicBezTo>
                <a:cubicBezTo>
                  <a:pt x="2878201" y="149707"/>
                  <a:pt x="2879725" y="149161"/>
                  <a:pt x="2880995" y="148374"/>
                </a:cubicBezTo>
                <a:cubicBezTo>
                  <a:pt x="2882645" y="147447"/>
                  <a:pt x="2883662" y="146316"/>
                  <a:pt x="2884297" y="144958"/>
                </a:cubicBezTo>
                <a:cubicBezTo>
                  <a:pt x="2884932" y="143611"/>
                  <a:pt x="2885313" y="141643"/>
                  <a:pt x="2885313" y="139065"/>
                </a:cubicBezTo>
                <a:lnTo>
                  <a:pt x="2885313" y="92443"/>
                </a:lnTo>
                <a:lnTo>
                  <a:pt x="2845689" y="139268"/>
                </a:lnTo>
                <a:lnTo>
                  <a:pt x="2845689" y="139560"/>
                </a:lnTo>
                <a:cubicBezTo>
                  <a:pt x="2845689" y="141935"/>
                  <a:pt x="2846070" y="143840"/>
                  <a:pt x="2846705" y="145250"/>
                </a:cubicBezTo>
                <a:cubicBezTo>
                  <a:pt x="2847213" y="146672"/>
                  <a:pt x="2848356" y="147815"/>
                  <a:pt x="2850007" y="148666"/>
                </a:cubicBezTo>
                <a:cubicBezTo>
                  <a:pt x="2851023" y="149263"/>
                  <a:pt x="2852293" y="149707"/>
                  <a:pt x="2853944" y="150012"/>
                </a:cubicBezTo>
                <a:cubicBezTo>
                  <a:pt x="2855595" y="150304"/>
                  <a:pt x="2857245" y="150546"/>
                  <a:pt x="2858897" y="150749"/>
                </a:cubicBezTo>
                <a:lnTo>
                  <a:pt x="2858897" y="157975"/>
                </a:lnTo>
                <a:lnTo>
                  <a:pt x="2799080" y="157975"/>
                </a:lnTo>
                <a:lnTo>
                  <a:pt x="2799080" y="150749"/>
                </a:lnTo>
                <a:cubicBezTo>
                  <a:pt x="2800731" y="150622"/>
                  <a:pt x="2802382" y="150431"/>
                  <a:pt x="2804033" y="150203"/>
                </a:cubicBezTo>
                <a:cubicBezTo>
                  <a:pt x="2805811" y="149974"/>
                  <a:pt x="2807208" y="149657"/>
                  <a:pt x="2808351" y="149263"/>
                </a:cubicBezTo>
                <a:cubicBezTo>
                  <a:pt x="2810510" y="148539"/>
                  <a:pt x="2811907" y="147421"/>
                  <a:pt x="2812796" y="145897"/>
                </a:cubicBezTo>
                <a:cubicBezTo>
                  <a:pt x="2813558" y="144386"/>
                  <a:pt x="2813939" y="142405"/>
                  <a:pt x="2813939" y="139966"/>
                </a:cubicBezTo>
                <a:lnTo>
                  <a:pt x="2813939" y="77800"/>
                </a:lnTo>
                <a:cubicBezTo>
                  <a:pt x="2813939" y="75489"/>
                  <a:pt x="2813558" y="73520"/>
                  <a:pt x="2812669" y="71907"/>
                </a:cubicBezTo>
                <a:cubicBezTo>
                  <a:pt x="2811907" y="70294"/>
                  <a:pt x="2810383" y="69151"/>
                  <a:pt x="2808351" y="68491"/>
                </a:cubicBezTo>
                <a:cubicBezTo>
                  <a:pt x="2806700" y="67957"/>
                  <a:pt x="2805049" y="67615"/>
                  <a:pt x="2803652" y="67449"/>
                </a:cubicBezTo>
                <a:cubicBezTo>
                  <a:pt x="2802128" y="67284"/>
                  <a:pt x="2800731" y="67132"/>
                  <a:pt x="2799080" y="67005"/>
                </a:cubicBezTo>
                <a:close/>
                <a:moveTo>
                  <a:pt x="1887601" y="59779"/>
                </a:moveTo>
                <a:lnTo>
                  <a:pt x="1995424" y="59779"/>
                </a:lnTo>
                <a:lnTo>
                  <a:pt x="1995424" y="94615"/>
                </a:lnTo>
                <a:lnTo>
                  <a:pt x="1988947" y="94615"/>
                </a:lnTo>
                <a:cubicBezTo>
                  <a:pt x="1988439" y="92964"/>
                  <a:pt x="1987550" y="90830"/>
                  <a:pt x="1986407" y="88189"/>
                </a:cubicBezTo>
                <a:cubicBezTo>
                  <a:pt x="1985137" y="85547"/>
                  <a:pt x="1983613" y="82804"/>
                  <a:pt x="1981835" y="79972"/>
                </a:cubicBezTo>
                <a:cubicBezTo>
                  <a:pt x="1980184" y="77267"/>
                  <a:pt x="1978279" y="74854"/>
                  <a:pt x="1976120" y="72745"/>
                </a:cubicBezTo>
                <a:cubicBezTo>
                  <a:pt x="1973961" y="70637"/>
                  <a:pt x="1971675" y="69443"/>
                  <a:pt x="1969389" y="69189"/>
                </a:cubicBezTo>
                <a:cubicBezTo>
                  <a:pt x="1967611" y="68986"/>
                  <a:pt x="1965833" y="68859"/>
                  <a:pt x="1964055" y="68783"/>
                </a:cubicBezTo>
                <a:cubicBezTo>
                  <a:pt x="1962404" y="68720"/>
                  <a:pt x="1960245" y="68694"/>
                  <a:pt x="1957705" y="68694"/>
                </a:cubicBezTo>
                <a:lnTo>
                  <a:pt x="1957705" y="139865"/>
                </a:lnTo>
                <a:cubicBezTo>
                  <a:pt x="1957705" y="142240"/>
                  <a:pt x="1958086" y="144234"/>
                  <a:pt x="1958975" y="145847"/>
                </a:cubicBezTo>
                <a:cubicBezTo>
                  <a:pt x="1959737" y="147459"/>
                  <a:pt x="1961261" y="148564"/>
                  <a:pt x="1963293" y="149161"/>
                </a:cubicBezTo>
                <a:cubicBezTo>
                  <a:pt x="1964817" y="149631"/>
                  <a:pt x="1966341" y="149974"/>
                  <a:pt x="1967865" y="150203"/>
                </a:cubicBezTo>
                <a:cubicBezTo>
                  <a:pt x="1969262" y="150431"/>
                  <a:pt x="1971040" y="150622"/>
                  <a:pt x="1973326" y="150749"/>
                </a:cubicBezTo>
                <a:lnTo>
                  <a:pt x="1973326" y="157975"/>
                </a:lnTo>
                <a:lnTo>
                  <a:pt x="1909699" y="157975"/>
                </a:lnTo>
                <a:lnTo>
                  <a:pt x="1909699" y="150749"/>
                </a:lnTo>
                <a:cubicBezTo>
                  <a:pt x="1911350" y="150622"/>
                  <a:pt x="1913128" y="150419"/>
                  <a:pt x="1915033" y="150152"/>
                </a:cubicBezTo>
                <a:cubicBezTo>
                  <a:pt x="1916938" y="149885"/>
                  <a:pt x="1918589" y="149555"/>
                  <a:pt x="1919732" y="149161"/>
                </a:cubicBezTo>
                <a:cubicBezTo>
                  <a:pt x="1921891" y="148437"/>
                  <a:pt x="1923288" y="147320"/>
                  <a:pt x="1924050" y="145796"/>
                </a:cubicBezTo>
                <a:cubicBezTo>
                  <a:pt x="1924812" y="144284"/>
                  <a:pt x="1925320" y="142303"/>
                  <a:pt x="1925320" y="139865"/>
                </a:cubicBezTo>
                <a:lnTo>
                  <a:pt x="1925320" y="68694"/>
                </a:lnTo>
                <a:cubicBezTo>
                  <a:pt x="1922272" y="68694"/>
                  <a:pt x="1920113" y="68720"/>
                  <a:pt x="1918589" y="68783"/>
                </a:cubicBezTo>
                <a:cubicBezTo>
                  <a:pt x="1917192" y="68859"/>
                  <a:pt x="1915541" y="68986"/>
                  <a:pt x="1913636" y="69189"/>
                </a:cubicBezTo>
                <a:cubicBezTo>
                  <a:pt x="1911350" y="69380"/>
                  <a:pt x="1909191" y="70574"/>
                  <a:pt x="1906905" y="72745"/>
                </a:cubicBezTo>
                <a:cubicBezTo>
                  <a:pt x="1904746" y="74930"/>
                  <a:pt x="1902841" y="77330"/>
                  <a:pt x="1901063" y="79972"/>
                </a:cubicBezTo>
                <a:cubicBezTo>
                  <a:pt x="1899285" y="82740"/>
                  <a:pt x="1897888" y="85547"/>
                  <a:pt x="1896618" y="88379"/>
                </a:cubicBezTo>
                <a:cubicBezTo>
                  <a:pt x="1895348" y="91224"/>
                  <a:pt x="1894459" y="93294"/>
                  <a:pt x="1893951" y="94615"/>
                </a:cubicBezTo>
                <a:lnTo>
                  <a:pt x="1887601" y="94615"/>
                </a:lnTo>
                <a:close/>
                <a:moveTo>
                  <a:pt x="1503553" y="59779"/>
                </a:moveTo>
                <a:lnTo>
                  <a:pt x="1588262" y="59779"/>
                </a:lnTo>
                <a:lnTo>
                  <a:pt x="1588262" y="67005"/>
                </a:lnTo>
                <a:cubicBezTo>
                  <a:pt x="1586230" y="67132"/>
                  <a:pt x="1584578" y="67297"/>
                  <a:pt x="1583309" y="67500"/>
                </a:cubicBezTo>
                <a:cubicBezTo>
                  <a:pt x="1581912" y="67703"/>
                  <a:pt x="1580515" y="68034"/>
                  <a:pt x="1578864" y="68491"/>
                </a:cubicBezTo>
                <a:cubicBezTo>
                  <a:pt x="1576831" y="69088"/>
                  <a:pt x="1575434" y="70256"/>
                  <a:pt x="1574673" y="72009"/>
                </a:cubicBezTo>
                <a:cubicBezTo>
                  <a:pt x="1573784" y="73749"/>
                  <a:pt x="1573403" y="75679"/>
                  <a:pt x="1573403" y="77800"/>
                </a:cubicBezTo>
                <a:lnTo>
                  <a:pt x="1573403" y="98780"/>
                </a:lnTo>
                <a:cubicBezTo>
                  <a:pt x="1576324" y="98704"/>
                  <a:pt x="1578864" y="98590"/>
                  <a:pt x="1580769" y="98425"/>
                </a:cubicBezTo>
                <a:cubicBezTo>
                  <a:pt x="1582674" y="98260"/>
                  <a:pt x="1585722" y="98183"/>
                  <a:pt x="1589659" y="98183"/>
                </a:cubicBezTo>
                <a:cubicBezTo>
                  <a:pt x="1596517" y="98183"/>
                  <a:pt x="1602740" y="98691"/>
                  <a:pt x="1608328" y="99720"/>
                </a:cubicBezTo>
                <a:cubicBezTo>
                  <a:pt x="1614043" y="100736"/>
                  <a:pt x="1618869" y="102413"/>
                  <a:pt x="1623059" y="104724"/>
                </a:cubicBezTo>
                <a:cubicBezTo>
                  <a:pt x="1627250" y="107035"/>
                  <a:pt x="1630553" y="110007"/>
                  <a:pt x="1632966" y="113639"/>
                </a:cubicBezTo>
                <a:cubicBezTo>
                  <a:pt x="1635252" y="117259"/>
                  <a:pt x="1636395" y="121882"/>
                  <a:pt x="1636395" y="127495"/>
                </a:cubicBezTo>
                <a:cubicBezTo>
                  <a:pt x="1636395" y="133032"/>
                  <a:pt x="1635378" y="137833"/>
                  <a:pt x="1633220" y="141884"/>
                </a:cubicBezTo>
                <a:cubicBezTo>
                  <a:pt x="1631061" y="145948"/>
                  <a:pt x="1627759" y="149225"/>
                  <a:pt x="1623314" y="151739"/>
                </a:cubicBezTo>
                <a:cubicBezTo>
                  <a:pt x="1619123" y="154114"/>
                  <a:pt x="1613916" y="155867"/>
                  <a:pt x="1607820" y="156984"/>
                </a:cubicBezTo>
                <a:cubicBezTo>
                  <a:pt x="1601724" y="158102"/>
                  <a:pt x="1594484" y="158661"/>
                  <a:pt x="1586230" y="158661"/>
                </a:cubicBezTo>
                <a:cubicBezTo>
                  <a:pt x="1572006" y="158661"/>
                  <a:pt x="1560449" y="158547"/>
                  <a:pt x="1551686" y="158318"/>
                </a:cubicBezTo>
                <a:cubicBezTo>
                  <a:pt x="1542923" y="158089"/>
                  <a:pt x="1534159" y="157975"/>
                  <a:pt x="1525397" y="157975"/>
                </a:cubicBezTo>
                <a:lnTo>
                  <a:pt x="1525397" y="150749"/>
                </a:lnTo>
                <a:cubicBezTo>
                  <a:pt x="1527048" y="150622"/>
                  <a:pt x="1528825" y="150419"/>
                  <a:pt x="1530731" y="150152"/>
                </a:cubicBezTo>
                <a:cubicBezTo>
                  <a:pt x="1532636" y="149885"/>
                  <a:pt x="1534159" y="149555"/>
                  <a:pt x="1535430" y="149161"/>
                </a:cubicBezTo>
                <a:cubicBezTo>
                  <a:pt x="1537462" y="148437"/>
                  <a:pt x="1538986" y="147320"/>
                  <a:pt x="1539748" y="145796"/>
                </a:cubicBezTo>
                <a:cubicBezTo>
                  <a:pt x="1540509" y="144284"/>
                  <a:pt x="1540891" y="142303"/>
                  <a:pt x="1540891" y="139865"/>
                </a:cubicBezTo>
                <a:lnTo>
                  <a:pt x="1540891" y="68491"/>
                </a:lnTo>
                <a:cubicBezTo>
                  <a:pt x="1538731" y="68491"/>
                  <a:pt x="1536700" y="68542"/>
                  <a:pt x="1534922" y="68643"/>
                </a:cubicBezTo>
                <a:cubicBezTo>
                  <a:pt x="1533271" y="68732"/>
                  <a:pt x="1531493" y="68885"/>
                  <a:pt x="1529588" y="69088"/>
                </a:cubicBezTo>
                <a:cubicBezTo>
                  <a:pt x="1527302" y="69278"/>
                  <a:pt x="1525143" y="70536"/>
                  <a:pt x="1522984" y="72847"/>
                </a:cubicBezTo>
                <a:cubicBezTo>
                  <a:pt x="1520825" y="75158"/>
                  <a:pt x="1518920" y="77724"/>
                  <a:pt x="1517142" y="80569"/>
                </a:cubicBezTo>
                <a:cubicBezTo>
                  <a:pt x="1515364" y="83401"/>
                  <a:pt x="1513840" y="86245"/>
                  <a:pt x="1512697" y="89078"/>
                </a:cubicBezTo>
                <a:cubicBezTo>
                  <a:pt x="1511427" y="91910"/>
                  <a:pt x="1510538" y="94120"/>
                  <a:pt x="1509903" y="95707"/>
                </a:cubicBezTo>
                <a:lnTo>
                  <a:pt x="1503553" y="95707"/>
                </a:lnTo>
                <a:close/>
                <a:moveTo>
                  <a:pt x="1258570" y="59779"/>
                </a:moveTo>
                <a:lnTo>
                  <a:pt x="1319149" y="59779"/>
                </a:lnTo>
                <a:lnTo>
                  <a:pt x="1319149" y="67005"/>
                </a:lnTo>
                <a:cubicBezTo>
                  <a:pt x="1316863" y="67068"/>
                  <a:pt x="1314323" y="67564"/>
                  <a:pt x="1311402" y="68491"/>
                </a:cubicBezTo>
                <a:cubicBezTo>
                  <a:pt x="1308481" y="69418"/>
                  <a:pt x="1306956" y="70599"/>
                  <a:pt x="1306956" y="72060"/>
                </a:cubicBezTo>
                <a:cubicBezTo>
                  <a:pt x="1306956" y="72580"/>
                  <a:pt x="1307084" y="73164"/>
                  <a:pt x="1307338" y="73787"/>
                </a:cubicBezTo>
                <a:cubicBezTo>
                  <a:pt x="1307465" y="74409"/>
                  <a:pt x="1307846" y="75323"/>
                  <a:pt x="1308353" y="76505"/>
                </a:cubicBezTo>
                <a:cubicBezTo>
                  <a:pt x="1310640" y="81115"/>
                  <a:pt x="1313815" y="87503"/>
                  <a:pt x="1317878" y="95707"/>
                </a:cubicBezTo>
                <a:cubicBezTo>
                  <a:pt x="1322070" y="103898"/>
                  <a:pt x="1326769" y="113500"/>
                  <a:pt x="1332356" y="124485"/>
                </a:cubicBezTo>
                <a:cubicBezTo>
                  <a:pt x="1336421" y="115138"/>
                  <a:pt x="1339850" y="107099"/>
                  <a:pt x="1342771" y="100342"/>
                </a:cubicBezTo>
                <a:cubicBezTo>
                  <a:pt x="1345565" y="93599"/>
                  <a:pt x="1348359" y="86969"/>
                  <a:pt x="1351025" y="80454"/>
                </a:cubicBezTo>
                <a:cubicBezTo>
                  <a:pt x="1351788" y="78816"/>
                  <a:pt x="1352169" y="77508"/>
                  <a:pt x="1352169" y="76555"/>
                </a:cubicBezTo>
                <a:cubicBezTo>
                  <a:pt x="1352296" y="75603"/>
                  <a:pt x="1352296" y="74955"/>
                  <a:pt x="1352296" y="74625"/>
                </a:cubicBezTo>
                <a:cubicBezTo>
                  <a:pt x="1352296" y="73444"/>
                  <a:pt x="1351788" y="72402"/>
                  <a:pt x="1350645" y="71513"/>
                </a:cubicBezTo>
                <a:cubicBezTo>
                  <a:pt x="1349502" y="70624"/>
                  <a:pt x="1348105" y="69837"/>
                  <a:pt x="1346581" y="69189"/>
                </a:cubicBezTo>
                <a:cubicBezTo>
                  <a:pt x="1344930" y="68529"/>
                  <a:pt x="1343278" y="68034"/>
                  <a:pt x="1341755" y="67703"/>
                </a:cubicBezTo>
                <a:cubicBezTo>
                  <a:pt x="1340231" y="67373"/>
                  <a:pt x="1338961" y="67132"/>
                  <a:pt x="1338072" y="67005"/>
                </a:cubicBezTo>
                <a:lnTo>
                  <a:pt x="1338072" y="59779"/>
                </a:lnTo>
                <a:lnTo>
                  <a:pt x="1378966" y="59779"/>
                </a:lnTo>
                <a:lnTo>
                  <a:pt x="1378966" y="67005"/>
                </a:lnTo>
                <a:cubicBezTo>
                  <a:pt x="1375918" y="67462"/>
                  <a:pt x="1372997" y="68592"/>
                  <a:pt x="1370203" y="70370"/>
                </a:cubicBezTo>
                <a:cubicBezTo>
                  <a:pt x="1367409" y="72148"/>
                  <a:pt x="1365123" y="74930"/>
                  <a:pt x="1363218" y="78689"/>
                </a:cubicBezTo>
                <a:cubicBezTo>
                  <a:pt x="1357630" y="90690"/>
                  <a:pt x="1351788" y="103492"/>
                  <a:pt x="1345692" y="117043"/>
                </a:cubicBezTo>
                <a:cubicBezTo>
                  <a:pt x="1339723" y="130607"/>
                  <a:pt x="1333119" y="145275"/>
                  <a:pt x="1325753" y="161036"/>
                </a:cubicBezTo>
                <a:cubicBezTo>
                  <a:pt x="1321689" y="169900"/>
                  <a:pt x="1317752" y="176962"/>
                  <a:pt x="1313942" y="182232"/>
                </a:cubicBezTo>
                <a:cubicBezTo>
                  <a:pt x="1310005" y="187515"/>
                  <a:pt x="1306449" y="191567"/>
                  <a:pt x="1303147" y="194411"/>
                </a:cubicBezTo>
                <a:cubicBezTo>
                  <a:pt x="1299972" y="197040"/>
                  <a:pt x="1296797" y="198958"/>
                  <a:pt x="1293749" y="200152"/>
                </a:cubicBezTo>
                <a:cubicBezTo>
                  <a:pt x="1290574" y="201333"/>
                  <a:pt x="1287399" y="201930"/>
                  <a:pt x="1284350" y="201930"/>
                </a:cubicBezTo>
                <a:cubicBezTo>
                  <a:pt x="1278000" y="201930"/>
                  <a:pt x="1272921" y="200177"/>
                  <a:pt x="1269111" y="196685"/>
                </a:cubicBezTo>
                <a:cubicBezTo>
                  <a:pt x="1265300" y="193192"/>
                  <a:pt x="1263269" y="189255"/>
                  <a:pt x="1263269" y="184912"/>
                </a:cubicBezTo>
                <a:cubicBezTo>
                  <a:pt x="1263269" y="183058"/>
                  <a:pt x="1263523" y="181343"/>
                  <a:pt x="1263903" y="179756"/>
                </a:cubicBezTo>
                <a:cubicBezTo>
                  <a:pt x="1264412" y="178181"/>
                  <a:pt x="1265300" y="176530"/>
                  <a:pt x="1266698" y="174815"/>
                </a:cubicBezTo>
                <a:cubicBezTo>
                  <a:pt x="1267714" y="173355"/>
                  <a:pt x="1269365" y="172123"/>
                  <a:pt x="1271524" y="171081"/>
                </a:cubicBezTo>
                <a:cubicBezTo>
                  <a:pt x="1273809" y="170078"/>
                  <a:pt x="1276223" y="169570"/>
                  <a:pt x="1279017" y="169570"/>
                </a:cubicBezTo>
                <a:cubicBezTo>
                  <a:pt x="1282700" y="169570"/>
                  <a:pt x="1286256" y="170853"/>
                  <a:pt x="1289684" y="173431"/>
                </a:cubicBezTo>
                <a:cubicBezTo>
                  <a:pt x="1292987" y="175996"/>
                  <a:pt x="1296416" y="179565"/>
                  <a:pt x="1300099" y="184112"/>
                </a:cubicBezTo>
                <a:cubicBezTo>
                  <a:pt x="1302258" y="181927"/>
                  <a:pt x="1304925" y="178676"/>
                  <a:pt x="1308227" y="174345"/>
                </a:cubicBezTo>
                <a:cubicBezTo>
                  <a:pt x="1311402" y="169989"/>
                  <a:pt x="1313688" y="165544"/>
                  <a:pt x="1315212" y="160985"/>
                </a:cubicBezTo>
                <a:cubicBezTo>
                  <a:pt x="1307338" y="144500"/>
                  <a:pt x="1300480" y="130200"/>
                  <a:pt x="1294384" y="118110"/>
                </a:cubicBezTo>
                <a:cubicBezTo>
                  <a:pt x="1288288" y="106007"/>
                  <a:pt x="1281556" y="92494"/>
                  <a:pt x="1273937" y="77597"/>
                </a:cubicBezTo>
                <a:cubicBezTo>
                  <a:pt x="1272413" y="74434"/>
                  <a:pt x="1270127" y="71971"/>
                  <a:pt x="1267333" y="70218"/>
                </a:cubicBezTo>
                <a:cubicBezTo>
                  <a:pt x="1264539" y="68478"/>
                  <a:pt x="1261618" y="67399"/>
                  <a:pt x="1258570" y="67005"/>
                </a:cubicBezTo>
                <a:close/>
                <a:moveTo>
                  <a:pt x="738454" y="59779"/>
                </a:moveTo>
                <a:lnTo>
                  <a:pt x="846328" y="59779"/>
                </a:lnTo>
                <a:lnTo>
                  <a:pt x="846328" y="94615"/>
                </a:lnTo>
                <a:lnTo>
                  <a:pt x="839889" y="94615"/>
                </a:lnTo>
                <a:cubicBezTo>
                  <a:pt x="839368" y="92964"/>
                  <a:pt x="838492" y="90830"/>
                  <a:pt x="837272" y="88189"/>
                </a:cubicBezTo>
                <a:cubicBezTo>
                  <a:pt x="836053" y="85547"/>
                  <a:pt x="834555" y="82804"/>
                  <a:pt x="832764" y="79972"/>
                </a:cubicBezTo>
                <a:cubicBezTo>
                  <a:pt x="831049" y="77267"/>
                  <a:pt x="829119" y="74854"/>
                  <a:pt x="826973" y="72745"/>
                </a:cubicBezTo>
                <a:cubicBezTo>
                  <a:pt x="824839" y="70637"/>
                  <a:pt x="822604" y="69443"/>
                  <a:pt x="820293" y="69189"/>
                </a:cubicBezTo>
                <a:cubicBezTo>
                  <a:pt x="818451" y="68986"/>
                  <a:pt x="816673" y="68859"/>
                  <a:pt x="814946" y="68783"/>
                </a:cubicBezTo>
                <a:cubicBezTo>
                  <a:pt x="813231" y="68720"/>
                  <a:pt x="811123" y="68694"/>
                  <a:pt x="808621" y="68694"/>
                </a:cubicBezTo>
                <a:lnTo>
                  <a:pt x="808621" y="139865"/>
                </a:lnTo>
                <a:cubicBezTo>
                  <a:pt x="808621" y="142240"/>
                  <a:pt x="809028" y="144234"/>
                  <a:pt x="809853" y="145847"/>
                </a:cubicBezTo>
                <a:cubicBezTo>
                  <a:pt x="810679" y="147459"/>
                  <a:pt x="812114" y="148564"/>
                  <a:pt x="814158" y="149161"/>
                </a:cubicBezTo>
                <a:cubicBezTo>
                  <a:pt x="815746" y="149631"/>
                  <a:pt x="817257" y="149974"/>
                  <a:pt x="818718" y="150203"/>
                </a:cubicBezTo>
                <a:cubicBezTo>
                  <a:pt x="820166" y="150431"/>
                  <a:pt x="821982" y="150622"/>
                  <a:pt x="824153" y="150749"/>
                </a:cubicBezTo>
                <a:lnTo>
                  <a:pt x="824153" y="157975"/>
                </a:lnTo>
                <a:lnTo>
                  <a:pt x="760615" y="157975"/>
                </a:lnTo>
                <a:lnTo>
                  <a:pt x="760615" y="150749"/>
                </a:lnTo>
                <a:cubicBezTo>
                  <a:pt x="762266" y="150622"/>
                  <a:pt x="764044" y="150419"/>
                  <a:pt x="765962" y="150152"/>
                </a:cubicBezTo>
                <a:cubicBezTo>
                  <a:pt x="767880" y="149885"/>
                  <a:pt x="769429" y="149555"/>
                  <a:pt x="770610" y="149161"/>
                </a:cubicBezTo>
                <a:cubicBezTo>
                  <a:pt x="772731" y="148437"/>
                  <a:pt x="774179" y="147320"/>
                  <a:pt x="774966" y="145796"/>
                </a:cubicBezTo>
                <a:cubicBezTo>
                  <a:pt x="775754" y="144284"/>
                  <a:pt x="776160" y="142303"/>
                  <a:pt x="776160" y="139865"/>
                </a:cubicBezTo>
                <a:lnTo>
                  <a:pt x="776160" y="68694"/>
                </a:lnTo>
                <a:cubicBezTo>
                  <a:pt x="773188" y="68694"/>
                  <a:pt x="770978" y="68720"/>
                  <a:pt x="769531" y="68783"/>
                </a:cubicBezTo>
                <a:cubicBezTo>
                  <a:pt x="768070" y="68859"/>
                  <a:pt x="766394" y="68986"/>
                  <a:pt x="764476" y="69189"/>
                </a:cubicBezTo>
                <a:cubicBezTo>
                  <a:pt x="762228" y="69380"/>
                  <a:pt x="760018" y="70574"/>
                  <a:pt x="757847" y="72745"/>
                </a:cubicBezTo>
                <a:cubicBezTo>
                  <a:pt x="755675" y="74930"/>
                  <a:pt x="753719" y="77330"/>
                  <a:pt x="752005" y="79972"/>
                </a:cubicBezTo>
                <a:cubicBezTo>
                  <a:pt x="750227" y="82740"/>
                  <a:pt x="748728" y="85547"/>
                  <a:pt x="747509" y="88379"/>
                </a:cubicBezTo>
                <a:cubicBezTo>
                  <a:pt x="746277" y="91224"/>
                  <a:pt x="745413" y="93294"/>
                  <a:pt x="744880" y="94615"/>
                </a:cubicBezTo>
                <a:lnTo>
                  <a:pt x="738454" y="94615"/>
                </a:lnTo>
                <a:close/>
                <a:moveTo>
                  <a:pt x="333108" y="59779"/>
                </a:moveTo>
                <a:lnTo>
                  <a:pt x="432790" y="59779"/>
                </a:lnTo>
                <a:lnTo>
                  <a:pt x="432790" y="67005"/>
                </a:lnTo>
                <a:cubicBezTo>
                  <a:pt x="430809" y="67132"/>
                  <a:pt x="429158" y="67297"/>
                  <a:pt x="427837" y="67500"/>
                </a:cubicBezTo>
                <a:cubicBezTo>
                  <a:pt x="426516" y="67703"/>
                  <a:pt x="425069" y="68034"/>
                  <a:pt x="423481" y="68491"/>
                </a:cubicBezTo>
                <a:cubicBezTo>
                  <a:pt x="421576" y="69088"/>
                  <a:pt x="420166" y="70155"/>
                  <a:pt x="419277" y="71704"/>
                </a:cubicBezTo>
                <a:cubicBezTo>
                  <a:pt x="418388" y="73253"/>
                  <a:pt x="417944" y="75285"/>
                  <a:pt x="417944" y="77800"/>
                </a:cubicBezTo>
                <a:lnTo>
                  <a:pt x="417944" y="139268"/>
                </a:lnTo>
                <a:cubicBezTo>
                  <a:pt x="417944" y="142760"/>
                  <a:pt x="418439" y="145250"/>
                  <a:pt x="419430" y="146736"/>
                </a:cubicBezTo>
                <a:cubicBezTo>
                  <a:pt x="420420" y="148221"/>
                  <a:pt x="423087" y="148971"/>
                  <a:pt x="427443" y="148971"/>
                </a:cubicBezTo>
                <a:lnTo>
                  <a:pt x="435457" y="148971"/>
                </a:lnTo>
                <a:lnTo>
                  <a:pt x="435457" y="189750"/>
                </a:lnTo>
                <a:lnTo>
                  <a:pt x="429133" y="189750"/>
                </a:lnTo>
                <a:cubicBezTo>
                  <a:pt x="428205" y="187515"/>
                  <a:pt x="427075" y="184912"/>
                  <a:pt x="425767" y="181940"/>
                </a:cubicBezTo>
                <a:cubicBezTo>
                  <a:pt x="424446" y="178968"/>
                  <a:pt x="422363" y="175501"/>
                  <a:pt x="419531" y="171539"/>
                </a:cubicBezTo>
                <a:cubicBezTo>
                  <a:pt x="417017" y="167970"/>
                  <a:pt x="414235" y="164922"/>
                  <a:pt x="411162" y="162382"/>
                </a:cubicBezTo>
                <a:cubicBezTo>
                  <a:pt x="408101" y="159842"/>
                  <a:pt x="404520" y="158369"/>
                  <a:pt x="400431" y="157975"/>
                </a:cubicBezTo>
                <a:cubicBezTo>
                  <a:pt x="398056" y="157772"/>
                  <a:pt x="395262" y="157658"/>
                  <a:pt x="392061" y="157632"/>
                </a:cubicBezTo>
                <a:cubicBezTo>
                  <a:pt x="388861" y="157594"/>
                  <a:pt x="386410" y="157581"/>
                  <a:pt x="384683" y="157581"/>
                </a:cubicBezTo>
                <a:lnTo>
                  <a:pt x="366483" y="157581"/>
                </a:lnTo>
                <a:cubicBezTo>
                  <a:pt x="363778" y="157581"/>
                  <a:pt x="361111" y="157594"/>
                  <a:pt x="358508" y="157632"/>
                </a:cubicBezTo>
                <a:cubicBezTo>
                  <a:pt x="355892" y="157658"/>
                  <a:pt x="353301" y="157772"/>
                  <a:pt x="350723" y="157975"/>
                </a:cubicBezTo>
                <a:cubicBezTo>
                  <a:pt x="346900" y="158305"/>
                  <a:pt x="343369" y="159791"/>
                  <a:pt x="340144" y="162433"/>
                </a:cubicBezTo>
                <a:cubicBezTo>
                  <a:pt x="336905" y="165062"/>
                  <a:pt x="334035" y="168097"/>
                  <a:pt x="331533" y="171539"/>
                </a:cubicBezTo>
                <a:cubicBezTo>
                  <a:pt x="329018" y="175044"/>
                  <a:pt x="326986" y="178511"/>
                  <a:pt x="325437" y="181940"/>
                </a:cubicBezTo>
                <a:cubicBezTo>
                  <a:pt x="323888" y="185369"/>
                  <a:pt x="322757" y="187972"/>
                  <a:pt x="322033" y="189750"/>
                </a:cubicBezTo>
                <a:lnTo>
                  <a:pt x="315696" y="189750"/>
                </a:lnTo>
                <a:lnTo>
                  <a:pt x="315696" y="148564"/>
                </a:lnTo>
                <a:lnTo>
                  <a:pt x="327367" y="148564"/>
                </a:lnTo>
                <a:cubicBezTo>
                  <a:pt x="333832" y="139801"/>
                  <a:pt x="339458" y="128460"/>
                  <a:pt x="344195" y="114579"/>
                </a:cubicBezTo>
                <a:cubicBezTo>
                  <a:pt x="348945" y="100673"/>
                  <a:pt x="351320" y="89433"/>
                  <a:pt x="351320" y="80861"/>
                </a:cubicBezTo>
                <a:cubicBezTo>
                  <a:pt x="351320" y="77698"/>
                  <a:pt x="350926" y="75323"/>
                  <a:pt x="350139" y="73736"/>
                </a:cubicBezTo>
                <a:cubicBezTo>
                  <a:pt x="349351" y="72148"/>
                  <a:pt x="348018" y="70904"/>
                  <a:pt x="346176" y="69977"/>
                </a:cubicBezTo>
                <a:cubicBezTo>
                  <a:pt x="344919" y="69316"/>
                  <a:pt x="342887" y="68707"/>
                  <a:pt x="340042" y="68148"/>
                </a:cubicBezTo>
                <a:cubicBezTo>
                  <a:pt x="337210" y="67589"/>
                  <a:pt x="334899" y="67208"/>
                  <a:pt x="333108" y="67005"/>
                </a:cubicBezTo>
                <a:close/>
                <a:moveTo>
                  <a:pt x="8293227" y="59283"/>
                </a:moveTo>
                <a:cubicBezTo>
                  <a:pt x="8298815" y="59283"/>
                  <a:pt x="8304022" y="59664"/>
                  <a:pt x="8309102" y="60426"/>
                </a:cubicBezTo>
                <a:cubicBezTo>
                  <a:pt x="8314182" y="61188"/>
                  <a:pt x="8318500" y="62420"/>
                  <a:pt x="8322310" y="64135"/>
                </a:cubicBezTo>
                <a:cubicBezTo>
                  <a:pt x="8326120" y="65849"/>
                  <a:pt x="8329041" y="68199"/>
                  <a:pt x="8331327" y="71158"/>
                </a:cubicBezTo>
                <a:cubicBezTo>
                  <a:pt x="8333613" y="74130"/>
                  <a:pt x="8334756" y="77800"/>
                  <a:pt x="8334756" y="82143"/>
                </a:cubicBezTo>
                <a:cubicBezTo>
                  <a:pt x="8334756" y="88684"/>
                  <a:pt x="8332597" y="93878"/>
                  <a:pt x="8328406" y="97739"/>
                </a:cubicBezTo>
                <a:cubicBezTo>
                  <a:pt x="8324088" y="101600"/>
                  <a:pt x="8318119" y="104229"/>
                  <a:pt x="8310626" y="105613"/>
                </a:cubicBezTo>
                <a:lnTo>
                  <a:pt x="8310626" y="107099"/>
                </a:lnTo>
                <a:cubicBezTo>
                  <a:pt x="8314436" y="107569"/>
                  <a:pt x="8318119" y="108305"/>
                  <a:pt x="8321675" y="109334"/>
                </a:cubicBezTo>
                <a:cubicBezTo>
                  <a:pt x="8325231" y="110350"/>
                  <a:pt x="8328406" y="111760"/>
                  <a:pt x="8331073" y="113538"/>
                </a:cubicBezTo>
                <a:cubicBezTo>
                  <a:pt x="8333867" y="115443"/>
                  <a:pt x="8336026" y="117830"/>
                  <a:pt x="8337677" y="120663"/>
                </a:cubicBezTo>
                <a:cubicBezTo>
                  <a:pt x="8339201" y="123495"/>
                  <a:pt x="8340090" y="126924"/>
                  <a:pt x="8340090" y="130949"/>
                </a:cubicBezTo>
                <a:cubicBezTo>
                  <a:pt x="8340090" y="135902"/>
                  <a:pt x="8338820" y="140144"/>
                  <a:pt x="8336534" y="143675"/>
                </a:cubicBezTo>
                <a:cubicBezTo>
                  <a:pt x="8334248" y="147205"/>
                  <a:pt x="8331073" y="150050"/>
                  <a:pt x="8327009" y="152235"/>
                </a:cubicBezTo>
                <a:cubicBezTo>
                  <a:pt x="8322564" y="154546"/>
                  <a:pt x="8317738" y="156172"/>
                  <a:pt x="8312531" y="157137"/>
                </a:cubicBezTo>
                <a:cubicBezTo>
                  <a:pt x="8307451" y="158089"/>
                  <a:pt x="8301228" y="158572"/>
                  <a:pt x="8294243" y="158572"/>
                </a:cubicBezTo>
                <a:cubicBezTo>
                  <a:pt x="8277479" y="158572"/>
                  <a:pt x="8264652" y="158470"/>
                  <a:pt x="8255508" y="158267"/>
                </a:cubicBezTo>
                <a:cubicBezTo>
                  <a:pt x="8246364" y="158077"/>
                  <a:pt x="8237093" y="157975"/>
                  <a:pt x="8227695" y="157975"/>
                </a:cubicBezTo>
                <a:lnTo>
                  <a:pt x="8227695" y="150749"/>
                </a:lnTo>
                <a:cubicBezTo>
                  <a:pt x="8229346" y="150622"/>
                  <a:pt x="8230997" y="150431"/>
                  <a:pt x="8232648" y="150203"/>
                </a:cubicBezTo>
                <a:cubicBezTo>
                  <a:pt x="8234426" y="149974"/>
                  <a:pt x="8235823" y="149657"/>
                  <a:pt x="8236966" y="149263"/>
                </a:cubicBezTo>
                <a:cubicBezTo>
                  <a:pt x="8239125" y="148539"/>
                  <a:pt x="8240522" y="147421"/>
                  <a:pt x="8241411" y="145897"/>
                </a:cubicBezTo>
                <a:cubicBezTo>
                  <a:pt x="8242173" y="144386"/>
                  <a:pt x="8242554" y="142405"/>
                  <a:pt x="8242554" y="139966"/>
                </a:cubicBezTo>
                <a:lnTo>
                  <a:pt x="8242554" y="77800"/>
                </a:lnTo>
                <a:cubicBezTo>
                  <a:pt x="8242554" y="75489"/>
                  <a:pt x="8242173" y="73520"/>
                  <a:pt x="8241284" y="71907"/>
                </a:cubicBezTo>
                <a:cubicBezTo>
                  <a:pt x="8240522" y="70294"/>
                  <a:pt x="8238998" y="69151"/>
                  <a:pt x="8236966" y="68491"/>
                </a:cubicBezTo>
                <a:cubicBezTo>
                  <a:pt x="8235315" y="67957"/>
                  <a:pt x="8233664" y="67615"/>
                  <a:pt x="8232267" y="67449"/>
                </a:cubicBezTo>
                <a:cubicBezTo>
                  <a:pt x="8230743" y="67284"/>
                  <a:pt x="8229346" y="67132"/>
                  <a:pt x="8227695" y="67005"/>
                </a:cubicBezTo>
                <a:lnTo>
                  <a:pt x="8227695" y="59779"/>
                </a:lnTo>
                <a:cubicBezTo>
                  <a:pt x="8241538" y="59779"/>
                  <a:pt x="8253476" y="59702"/>
                  <a:pt x="8263509" y="59537"/>
                </a:cubicBezTo>
                <a:cubicBezTo>
                  <a:pt x="8273669" y="59372"/>
                  <a:pt x="8283575" y="59283"/>
                  <a:pt x="8293227" y="59283"/>
                </a:cubicBezTo>
                <a:close/>
                <a:moveTo>
                  <a:pt x="7183755" y="59283"/>
                </a:moveTo>
                <a:cubicBezTo>
                  <a:pt x="7189342" y="59283"/>
                  <a:pt x="7194550" y="59664"/>
                  <a:pt x="7199630" y="60426"/>
                </a:cubicBezTo>
                <a:cubicBezTo>
                  <a:pt x="7204710" y="61188"/>
                  <a:pt x="7209028" y="62420"/>
                  <a:pt x="7212838" y="64135"/>
                </a:cubicBezTo>
                <a:cubicBezTo>
                  <a:pt x="7216648" y="65849"/>
                  <a:pt x="7219568" y="68199"/>
                  <a:pt x="7221855" y="71158"/>
                </a:cubicBezTo>
                <a:cubicBezTo>
                  <a:pt x="7224141" y="74130"/>
                  <a:pt x="7225284" y="77800"/>
                  <a:pt x="7225284" y="82143"/>
                </a:cubicBezTo>
                <a:cubicBezTo>
                  <a:pt x="7225284" y="88684"/>
                  <a:pt x="7223125" y="93878"/>
                  <a:pt x="7218934" y="97739"/>
                </a:cubicBezTo>
                <a:cubicBezTo>
                  <a:pt x="7214616" y="101600"/>
                  <a:pt x="7208647" y="104229"/>
                  <a:pt x="7201154" y="105613"/>
                </a:cubicBezTo>
                <a:lnTo>
                  <a:pt x="7201154" y="107099"/>
                </a:lnTo>
                <a:cubicBezTo>
                  <a:pt x="7204964" y="107569"/>
                  <a:pt x="7208647" y="108305"/>
                  <a:pt x="7212203" y="109334"/>
                </a:cubicBezTo>
                <a:cubicBezTo>
                  <a:pt x="7215759" y="110350"/>
                  <a:pt x="7218934" y="111760"/>
                  <a:pt x="7221601" y="113538"/>
                </a:cubicBezTo>
                <a:cubicBezTo>
                  <a:pt x="7224395" y="115443"/>
                  <a:pt x="7226554" y="117830"/>
                  <a:pt x="7228205" y="120663"/>
                </a:cubicBezTo>
                <a:cubicBezTo>
                  <a:pt x="7229729" y="123495"/>
                  <a:pt x="7230617" y="126924"/>
                  <a:pt x="7230617" y="130949"/>
                </a:cubicBezTo>
                <a:cubicBezTo>
                  <a:pt x="7230617" y="135902"/>
                  <a:pt x="7229348" y="140144"/>
                  <a:pt x="7227062" y="143675"/>
                </a:cubicBezTo>
                <a:cubicBezTo>
                  <a:pt x="7224776" y="147205"/>
                  <a:pt x="7221601" y="150050"/>
                  <a:pt x="7217537" y="152235"/>
                </a:cubicBezTo>
                <a:cubicBezTo>
                  <a:pt x="7213092" y="154546"/>
                  <a:pt x="7208266" y="156172"/>
                  <a:pt x="7203059" y="157137"/>
                </a:cubicBezTo>
                <a:cubicBezTo>
                  <a:pt x="7197979" y="158089"/>
                  <a:pt x="7191755" y="158572"/>
                  <a:pt x="7184771" y="158572"/>
                </a:cubicBezTo>
                <a:cubicBezTo>
                  <a:pt x="7168006" y="158572"/>
                  <a:pt x="7155180" y="158470"/>
                  <a:pt x="7146036" y="158267"/>
                </a:cubicBezTo>
                <a:cubicBezTo>
                  <a:pt x="7136892" y="158077"/>
                  <a:pt x="7127621" y="157975"/>
                  <a:pt x="7118223" y="157975"/>
                </a:cubicBezTo>
                <a:lnTo>
                  <a:pt x="7118223" y="150749"/>
                </a:lnTo>
                <a:cubicBezTo>
                  <a:pt x="7119874" y="150622"/>
                  <a:pt x="7121525" y="150431"/>
                  <a:pt x="7123176" y="150203"/>
                </a:cubicBezTo>
                <a:cubicBezTo>
                  <a:pt x="7124954" y="149974"/>
                  <a:pt x="7126351" y="149657"/>
                  <a:pt x="7127493" y="149263"/>
                </a:cubicBezTo>
                <a:cubicBezTo>
                  <a:pt x="7129653" y="148539"/>
                  <a:pt x="7131050" y="147421"/>
                  <a:pt x="7131939" y="145897"/>
                </a:cubicBezTo>
                <a:cubicBezTo>
                  <a:pt x="7132701" y="144386"/>
                  <a:pt x="7133081" y="142405"/>
                  <a:pt x="7133081" y="139966"/>
                </a:cubicBezTo>
                <a:lnTo>
                  <a:pt x="7133081" y="77800"/>
                </a:lnTo>
                <a:cubicBezTo>
                  <a:pt x="7133081" y="75489"/>
                  <a:pt x="7132701" y="73520"/>
                  <a:pt x="7131812" y="71907"/>
                </a:cubicBezTo>
                <a:cubicBezTo>
                  <a:pt x="7131050" y="70294"/>
                  <a:pt x="7129526" y="69151"/>
                  <a:pt x="7127493" y="68491"/>
                </a:cubicBezTo>
                <a:cubicBezTo>
                  <a:pt x="7125842" y="67957"/>
                  <a:pt x="7124192" y="67615"/>
                  <a:pt x="7122795" y="67449"/>
                </a:cubicBezTo>
                <a:cubicBezTo>
                  <a:pt x="7121271" y="67284"/>
                  <a:pt x="7119874" y="67132"/>
                  <a:pt x="7118223" y="67005"/>
                </a:cubicBezTo>
                <a:lnTo>
                  <a:pt x="7118223" y="59779"/>
                </a:lnTo>
                <a:cubicBezTo>
                  <a:pt x="7132066" y="59779"/>
                  <a:pt x="7144004" y="59702"/>
                  <a:pt x="7154037" y="59537"/>
                </a:cubicBezTo>
                <a:cubicBezTo>
                  <a:pt x="7164197" y="59372"/>
                  <a:pt x="7174103" y="59283"/>
                  <a:pt x="7183755" y="59283"/>
                </a:cubicBezTo>
                <a:close/>
                <a:moveTo>
                  <a:pt x="2198624" y="59283"/>
                </a:moveTo>
                <a:cubicBezTo>
                  <a:pt x="2204212" y="59283"/>
                  <a:pt x="2209419" y="59664"/>
                  <a:pt x="2214499" y="60426"/>
                </a:cubicBezTo>
                <a:cubicBezTo>
                  <a:pt x="2219579" y="61188"/>
                  <a:pt x="2223897" y="62420"/>
                  <a:pt x="2227707" y="64135"/>
                </a:cubicBezTo>
                <a:cubicBezTo>
                  <a:pt x="2231517" y="65849"/>
                  <a:pt x="2234438" y="68199"/>
                  <a:pt x="2236724" y="71158"/>
                </a:cubicBezTo>
                <a:cubicBezTo>
                  <a:pt x="2239010" y="74130"/>
                  <a:pt x="2240153" y="77800"/>
                  <a:pt x="2240153" y="82143"/>
                </a:cubicBezTo>
                <a:cubicBezTo>
                  <a:pt x="2240153" y="88684"/>
                  <a:pt x="2237994" y="93878"/>
                  <a:pt x="2233803" y="97739"/>
                </a:cubicBezTo>
                <a:cubicBezTo>
                  <a:pt x="2229485" y="101600"/>
                  <a:pt x="2223516" y="104229"/>
                  <a:pt x="2216023" y="105613"/>
                </a:cubicBezTo>
                <a:lnTo>
                  <a:pt x="2216023" y="107099"/>
                </a:lnTo>
                <a:cubicBezTo>
                  <a:pt x="2219833" y="107569"/>
                  <a:pt x="2223516" y="108305"/>
                  <a:pt x="2227072" y="109334"/>
                </a:cubicBezTo>
                <a:cubicBezTo>
                  <a:pt x="2230628" y="110350"/>
                  <a:pt x="2233803" y="111760"/>
                  <a:pt x="2236470" y="113538"/>
                </a:cubicBezTo>
                <a:cubicBezTo>
                  <a:pt x="2239264" y="115443"/>
                  <a:pt x="2241423" y="117830"/>
                  <a:pt x="2243074" y="120663"/>
                </a:cubicBezTo>
                <a:cubicBezTo>
                  <a:pt x="2244598" y="123495"/>
                  <a:pt x="2245487" y="126924"/>
                  <a:pt x="2245487" y="130949"/>
                </a:cubicBezTo>
                <a:cubicBezTo>
                  <a:pt x="2245487" y="135902"/>
                  <a:pt x="2244217" y="140144"/>
                  <a:pt x="2241931" y="143675"/>
                </a:cubicBezTo>
                <a:cubicBezTo>
                  <a:pt x="2239645" y="147205"/>
                  <a:pt x="2236470" y="150050"/>
                  <a:pt x="2232406" y="152235"/>
                </a:cubicBezTo>
                <a:cubicBezTo>
                  <a:pt x="2227961" y="154546"/>
                  <a:pt x="2223135" y="156172"/>
                  <a:pt x="2217928" y="157137"/>
                </a:cubicBezTo>
                <a:cubicBezTo>
                  <a:pt x="2212848" y="158089"/>
                  <a:pt x="2206625" y="158572"/>
                  <a:pt x="2199640" y="158572"/>
                </a:cubicBezTo>
                <a:cubicBezTo>
                  <a:pt x="2182876" y="158572"/>
                  <a:pt x="2170049" y="158470"/>
                  <a:pt x="2160905" y="158267"/>
                </a:cubicBezTo>
                <a:cubicBezTo>
                  <a:pt x="2151761" y="158077"/>
                  <a:pt x="2142490" y="157975"/>
                  <a:pt x="2133092" y="157975"/>
                </a:cubicBezTo>
                <a:lnTo>
                  <a:pt x="2133092" y="150749"/>
                </a:lnTo>
                <a:cubicBezTo>
                  <a:pt x="2134743" y="150622"/>
                  <a:pt x="2136394" y="150431"/>
                  <a:pt x="2138045" y="150203"/>
                </a:cubicBezTo>
                <a:cubicBezTo>
                  <a:pt x="2139823" y="149974"/>
                  <a:pt x="2141220" y="149657"/>
                  <a:pt x="2142363" y="149263"/>
                </a:cubicBezTo>
                <a:cubicBezTo>
                  <a:pt x="2144522" y="148539"/>
                  <a:pt x="2145919" y="147421"/>
                  <a:pt x="2146808" y="145897"/>
                </a:cubicBezTo>
                <a:cubicBezTo>
                  <a:pt x="2147570" y="144386"/>
                  <a:pt x="2147951" y="142405"/>
                  <a:pt x="2147951" y="139966"/>
                </a:cubicBezTo>
                <a:lnTo>
                  <a:pt x="2147951" y="77800"/>
                </a:lnTo>
                <a:cubicBezTo>
                  <a:pt x="2147951" y="75489"/>
                  <a:pt x="2147570" y="73520"/>
                  <a:pt x="2146681" y="71907"/>
                </a:cubicBezTo>
                <a:cubicBezTo>
                  <a:pt x="2145919" y="70294"/>
                  <a:pt x="2144395" y="69151"/>
                  <a:pt x="2142363" y="68491"/>
                </a:cubicBezTo>
                <a:cubicBezTo>
                  <a:pt x="2140712" y="67957"/>
                  <a:pt x="2139061" y="67615"/>
                  <a:pt x="2137664" y="67449"/>
                </a:cubicBezTo>
                <a:cubicBezTo>
                  <a:pt x="2136140" y="67284"/>
                  <a:pt x="2134743" y="67132"/>
                  <a:pt x="2133092" y="67005"/>
                </a:cubicBezTo>
                <a:lnTo>
                  <a:pt x="2133092" y="59779"/>
                </a:lnTo>
                <a:cubicBezTo>
                  <a:pt x="2146935" y="59779"/>
                  <a:pt x="2158873" y="59702"/>
                  <a:pt x="2168906" y="59537"/>
                </a:cubicBezTo>
                <a:cubicBezTo>
                  <a:pt x="2179066" y="59372"/>
                  <a:pt x="2188972" y="59283"/>
                  <a:pt x="2198624" y="59283"/>
                </a:cubicBezTo>
                <a:close/>
                <a:moveTo>
                  <a:pt x="1049528" y="59283"/>
                </a:moveTo>
                <a:cubicBezTo>
                  <a:pt x="1055116" y="59283"/>
                  <a:pt x="1060323" y="59664"/>
                  <a:pt x="1065403" y="60426"/>
                </a:cubicBezTo>
                <a:cubicBezTo>
                  <a:pt x="1070483" y="61188"/>
                  <a:pt x="1074801" y="62420"/>
                  <a:pt x="1078611" y="64135"/>
                </a:cubicBezTo>
                <a:cubicBezTo>
                  <a:pt x="1082421" y="65849"/>
                  <a:pt x="1085342" y="68199"/>
                  <a:pt x="1087628" y="71158"/>
                </a:cubicBezTo>
                <a:cubicBezTo>
                  <a:pt x="1089914" y="74130"/>
                  <a:pt x="1091057" y="77800"/>
                  <a:pt x="1091057" y="82143"/>
                </a:cubicBezTo>
                <a:cubicBezTo>
                  <a:pt x="1091057" y="88684"/>
                  <a:pt x="1088898" y="93878"/>
                  <a:pt x="1084707" y="97739"/>
                </a:cubicBezTo>
                <a:cubicBezTo>
                  <a:pt x="1080389" y="101600"/>
                  <a:pt x="1074420" y="104229"/>
                  <a:pt x="1066927" y="105613"/>
                </a:cubicBezTo>
                <a:lnTo>
                  <a:pt x="1066927" y="107099"/>
                </a:lnTo>
                <a:cubicBezTo>
                  <a:pt x="1070737" y="107569"/>
                  <a:pt x="1074420" y="108305"/>
                  <a:pt x="1077976" y="109334"/>
                </a:cubicBezTo>
                <a:cubicBezTo>
                  <a:pt x="1081532" y="110350"/>
                  <a:pt x="1084707" y="111760"/>
                  <a:pt x="1087374" y="113538"/>
                </a:cubicBezTo>
                <a:cubicBezTo>
                  <a:pt x="1090168" y="115443"/>
                  <a:pt x="1092327" y="117830"/>
                  <a:pt x="1093978" y="120663"/>
                </a:cubicBezTo>
                <a:cubicBezTo>
                  <a:pt x="1095502" y="123495"/>
                  <a:pt x="1096391" y="126924"/>
                  <a:pt x="1096391" y="130949"/>
                </a:cubicBezTo>
                <a:cubicBezTo>
                  <a:pt x="1096391" y="135902"/>
                  <a:pt x="1095121" y="140144"/>
                  <a:pt x="1092835" y="143675"/>
                </a:cubicBezTo>
                <a:cubicBezTo>
                  <a:pt x="1090549" y="147205"/>
                  <a:pt x="1087374" y="150050"/>
                  <a:pt x="1083310" y="152235"/>
                </a:cubicBezTo>
                <a:cubicBezTo>
                  <a:pt x="1078865" y="154546"/>
                  <a:pt x="1074039" y="156172"/>
                  <a:pt x="1068832" y="157137"/>
                </a:cubicBezTo>
                <a:cubicBezTo>
                  <a:pt x="1063752" y="158089"/>
                  <a:pt x="1057529" y="158572"/>
                  <a:pt x="1050544" y="158572"/>
                </a:cubicBezTo>
                <a:cubicBezTo>
                  <a:pt x="1033780" y="158572"/>
                  <a:pt x="1020953" y="158470"/>
                  <a:pt x="1011809" y="158267"/>
                </a:cubicBezTo>
                <a:cubicBezTo>
                  <a:pt x="1002665" y="158077"/>
                  <a:pt x="993394" y="157975"/>
                  <a:pt x="983996" y="157975"/>
                </a:cubicBezTo>
                <a:lnTo>
                  <a:pt x="983996" y="150749"/>
                </a:lnTo>
                <a:cubicBezTo>
                  <a:pt x="985647" y="150622"/>
                  <a:pt x="987298" y="150431"/>
                  <a:pt x="988949" y="150203"/>
                </a:cubicBezTo>
                <a:cubicBezTo>
                  <a:pt x="990727" y="149974"/>
                  <a:pt x="992124" y="149657"/>
                  <a:pt x="993267" y="149263"/>
                </a:cubicBezTo>
                <a:cubicBezTo>
                  <a:pt x="995426" y="148539"/>
                  <a:pt x="996823" y="147421"/>
                  <a:pt x="997712" y="145897"/>
                </a:cubicBezTo>
                <a:cubicBezTo>
                  <a:pt x="998474" y="144386"/>
                  <a:pt x="998855" y="142405"/>
                  <a:pt x="998855" y="139966"/>
                </a:cubicBezTo>
                <a:lnTo>
                  <a:pt x="998855" y="77800"/>
                </a:lnTo>
                <a:cubicBezTo>
                  <a:pt x="998855" y="75489"/>
                  <a:pt x="998474" y="73520"/>
                  <a:pt x="997585" y="71907"/>
                </a:cubicBezTo>
                <a:cubicBezTo>
                  <a:pt x="996823" y="70294"/>
                  <a:pt x="995299" y="69151"/>
                  <a:pt x="993267" y="68491"/>
                </a:cubicBezTo>
                <a:cubicBezTo>
                  <a:pt x="991616" y="67957"/>
                  <a:pt x="989965" y="67615"/>
                  <a:pt x="988568" y="67449"/>
                </a:cubicBezTo>
                <a:cubicBezTo>
                  <a:pt x="987044" y="67284"/>
                  <a:pt x="985647" y="67132"/>
                  <a:pt x="983996" y="67005"/>
                </a:cubicBezTo>
                <a:lnTo>
                  <a:pt x="983996" y="59779"/>
                </a:lnTo>
                <a:cubicBezTo>
                  <a:pt x="997839" y="59779"/>
                  <a:pt x="1009777" y="59702"/>
                  <a:pt x="1019810" y="59537"/>
                </a:cubicBezTo>
                <a:cubicBezTo>
                  <a:pt x="1029970" y="59372"/>
                  <a:pt x="1039876" y="59283"/>
                  <a:pt x="1049528" y="59283"/>
                </a:cubicBezTo>
                <a:close/>
                <a:moveTo>
                  <a:pt x="6598666" y="57112"/>
                </a:moveTo>
                <a:cubicBezTo>
                  <a:pt x="6602984" y="57112"/>
                  <a:pt x="6606540" y="57797"/>
                  <a:pt x="6609461" y="59182"/>
                </a:cubicBezTo>
                <a:cubicBezTo>
                  <a:pt x="6612255" y="60579"/>
                  <a:pt x="6614922" y="62585"/>
                  <a:pt x="6617335" y="65227"/>
                </a:cubicBezTo>
                <a:cubicBezTo>
                  <a:pt x="6619748" y="67792"/>
                  <a:pt x="6621526" y="70536"/>
                  <a:pt x="6622923" y="73444"/>
                </a:cubicBezTo>
                <a:cubicBezTo>
                  <a:pt x="6624192" y="76339"/>
                  <a:pt x="6625209" y="79349"/>
                  <a:pt x="6626098" y="82448"/>
                </a:cubicBezTo>
                <a:cubicBezTo>
                  <a:pt x="6626860" y="84887"/>
                  <a:pt x="6627749" y="87820"/>
                  <a:pt x="6628892" y="91249"/>
                </a:cubicBezTo>
                <a:cubicBezTo>
                  <a:pt x="6630035" y="94691"/>
                  <a:pt x="6631305" y="97485"/>
                  <a:pt x="6632702" y="99669"/>
                </a:cubicBezTo>
                <a:cubicBezTo>
                  <a:pt x="6634226" y="101841"/>
                  <a:pt x="6636130" y="103213"/>
                  <a:pt x="6638417" y="103771"/>
                </a:cubicBezTo>
                <a:cubicBezTo>
                  <a:pt x="6640830" y="104343"/>
                  <a:pt x="6642989" y="104610"/>
                  <a:pt x="6644767" y="104610"/>
                </a:cubicBezTo>
                <a:lnTo>
                  <a:pt x="6648704" y="104610"/>
                </a:lnTo>
                <a:lnTo>
                  <a:pt x="6648704" y="78689"/>
                </a:lnTo>
                <a:cubicBezTo>
                  <a:pt x="6648704" y="76505"/>
                  <a:pt x="6648323" y="74638"/>
                  <a:pt x="6647815" y="73088"/>
                </a:cubicBezTo>
                <a:cubicBezTo>
                  <a:pt x="6647180" y="71539"/>
                  <a:pt x="6646037" y="70307"/>
                  <a:pt x="6644386" y="69380"/>
                </a:cubicBezTo>
                <a:cubicBezTo>
                  <a:pt x="6643116" y="68656"/>
                  <a:pt x="6641718" y="68123"/>
                  <a:pt x="6640067" y="67792"/>
                </a:cubicBezTo>
                <a:cubicBezTo>
                  <a:pt x="6638417" y="67462"/>
                  <a:pt x="6637020" y="67208"/>
                  <a:pt x="6635750" y="67005"/>
                </a:cubicBezTo>
                <a:lnTo>
                  <a:pt x="6635750" y="59779"/>
                </a:lnTo>
                <a:lnTo>
                  <a:pt x="6693027" y="59779"/>
                </a:lnTo>
                <a:lnTo>
                  <a:pt x="6693027" y="67005"/>
                </a:lnTo>
                <a:cubicBezTo>
                  <a:pt x="6691503" y="67208"/>
                  <a:pt x="6689979" y="67449"/>
                  <a:pt x="6688709" y="67754"/>
                </a:cubicBezTo>
                <a:cubicBezTo>
                  <a:pt x="6687312" y="68046"/>
                  <a:pt x="6685915" y="68592"/>
                  <a:pt x="6684517" y="69380"/>
                </a:cubicBezTo>
                <a:cubicBezTo>
                  <a:pt x="6682867" y="70243"/>
                  <a:pt x="6681724" y="71463"/>
                  <a:pt x="6681216" y="73038"/>
                </a:cubicBezTo>
                <a:cubicBezTo>
                  <a:pt x="6680580" y="74625"/>
                  <a:pt x="6680200" y="76505"/>
                  <a:pt x="6680200" y="78689"/>
                </a:cubicBezTo>
                <a:lnTo>
                  <a:pt x="6680200" y="104610"/>
                </a:lnTo>
                <a:lnTo>
                  <a:pt x="6684010" y="104610"/>
                </a:lnTo>
                <a:cubicBezTo>
                  <a:pt x="6686930" y="104610"/>
                  <a:pt x="6689343" y="104267"/>
                  <a:pt x="6691249" y="103530"/>
                </a:cubicBezTo>
                <a:cubicBezTo>
                  <a:pt x="6693154" y="102806"/>
                  <a:pt x="6694805" y="101524"/>
                  <a:pt x="6696075" y="99669"/>
                </a:cubicBezTo>
                <a:cubicBezTo>
                  <a:pt x="6697980" y="96825"/>
                  <a:pt x="6699377" y="93891"/>
                  <a:pt x="6700392" y="90856"/>
                </a:cubicBezTo>
                <a:cubicBezTo>
                  <a:pt x="6701409" y="87820"/>
                  <a:pt x="6702298" y="84950"/>
                  <a:pt x="6703060" y="82245"/>
                </a:cubicBezTo>
                <a:cubicBezTo>
                  <a:pt x="6703822" y="79146"/>
                  <a:pt x="6704838" y="76276"/>
                  <a:pt x="6705980" y="73634"/>
                </a:cubicBezTo>
                <a:cubicBezTo>
                  <a:pt x="6707124" y="70993"/>
                  <a:pt x="6708902" y="68224"/>
                  <a:pt x="6711568" y="65329"/>
                </a:cubicBezTo>
                <a:cubicBezTo>
                  <a:pt x="6713855" y="62623"/>
                  <a:pt x="6716522" y="60579"/>
                  <a:pt x="6719442" y="59182"/>
                </a:cubicBezTo>
                <a:cubicBezTo>
                  <a:pt x="6722364" y="57797"/>
                  <a:pt x="6726047" y="57112"/>
                  <a:pt x="6730238" y="57112"/>
                </a:cubicBezTo>
                <a:cubicBezTo>
                  <a:pt x="6733667" y="57112"/>
                  <a:pt x="6736588" y="57607"/>
                  <a:pt x="6739001" y="58598"/>
                </a:cubicBezTo>
                <a:cubicBezTo>
                  <a:pt x="6741414" y="59588"/>
                  <a:pt x="6743446" y="60871"/>
                  <a:pt x="6744970" y="62458"/>
                </a:cubicBezTo>
                <a:cubicBezTo>
                  <a:pt x="6746493" y="64033"/>
                  <a:pt x="6747510" y="65773"/>
                  <a:pt x="6748145" y="67653"/>
                </a:cubicBezTo>
                <a:cubicBezTo>
                  <a:pt x="6748780" y="69532"/>
                  <a:pt x="6749161" y="71463"/>
                  <a:pt x="6749161" y="73444"/>
                </a:cubicBezTo>
                <a:cubicBezTo>
                  <a:pt x="6749161" y="78714"/>
                  <a:pt x="6747637" y="82715"/>
                  <a:pt x="6744716" y="85420"/>
                </a:cubicBezTo>
                <a:cubicBezTo>
                  <a:pt x="6741795" y="88125"/>
                  <a:pt x="6738366" y="89471"/>
                  <a:pt x="6734302" y="89471"/>
                </a:cubicBezTo>
                <a:cubicBezTo>
                  <a:pt x="6730873" y="89471"/>
                  <a:pt x="6727698" y="88455"/>
                  <a:pt x="6724523" y="86411"/>
                </a:cubicBezTo>
                <a:cubicBezTo>
                  <a:pt x="6721348" y="84353"/>
                  <a:pt x="6718808" y="82143"/>
                  <a:pt x="6716649" y="79768"/>
                </a:cubicBezTo>
                <a:cubicBezTo>
                  <a:pt x="6715125" y="80759"/>
                  <a:pt x="6713855" y="82283"/>
                  <a:pt x="6712966" y="84328"/>
                </a:cubicBezTo>
                <a:cubicBezTo>
                  <a:pt x="6712077" y="86372"/>
                  <a:pt x="6711188" y="88481"/>
                  <a:pt x="6710299" y="90665"/>
                </a:cubicBezTo>
                <a:cubicBezTo>
                  <a:pt x="6709410" y="93040"/>
                  <a:pt x="6708521" y="95326"/>
                  <a:pt x="6707505" y="97536"/>
                </a:cubicBezTo>
                <a:cubicBezTo>
                  <a:pt x="6706616" y="99746"/>
                  <a:pt x="6705346" y="101651"/>
                  <a:pt x="6703695" y="103225"/>
                </a:cubicBezTo>
                <a:cubicBezTo>
                  <a:pt x="6710299" y="104559"/>
                  <a:pt x="6716014" y="107404"/>
                  <a:pt x="6720586" y="111760"/>
                </a:cubicBezTo>
                <a:cubicBezTo>
                  <a:pt x="6725285" y="116103"/>
                  <a:pt x="6728841" y="121056"/>
                  <a:pt x="6731127" y="126593"/>
                </a:cubicBezTo>
                <a:cubicBezTo>
                  <a:pt x="6732142" y="128778"/>
                  <a:pt x="6733286" y="131394"/>
                  <a:pt x="6734555" y="134467"/>
                </a:cubicBezTo>
                <a:cubicBezTo>
                  <a:pt x="6735953" y="137541"/>
                  <a:pt x="6737096" y="140055"/>
                  <a:pt x="6737858" y="142037"/>
                </a:cubicBezTo>
                <a:cubicBezTo>
                  <a:pt x="6739128" y="144805"/>
                  <a:pt x="6740652" y="146710"/>
                  <a:pt x="6742430" y="147726"/>
                </a:cubicBezTo>
                <a:cubicBezTo>
                  <a:pt x="6744080" y="148755"/>
                  <a:pt x="6745478" y="149326"/>
                  <a:pt x="6746493" y="149466"/>
                </a:cubicBezTo>
                <a:cubicBezTo>
                  <a:pt x="6747383" y="149657"/>
                  <a:pt x="6748653" y="149911"/>
                  <a:pt x="6750304" y="150203"/>
                </a:cubicBezTo>
                <a:cubicBezTo>
                  <a:pt x="6751955" y="150495"/>
                  <a:pt x="6753098" y="150685"/>
                  <a:pt x="6753987" y="150749"/>
                </a:cubicBezTo>
                <a:lnTo>
                  <a:pt x="6753987" y="157975"/>
                </a:lnTo>
                <a:lnTo>
                  <a:pt x="6708902" y="157975"/>
                </a:lnTo>
                <a:cubicBezTo>
                  <a:pt x="6707759" y="153162"/>
                  <a:pt x="6706616" y="148387"/>
                  <a:pt x="6705218" y="143675"/>
                </a:cubicBezTo>
                <a:cubicBezTo>
                  <a:pt x="6703822" y="138950"/>
                  <a:pt x="6702552" y="134544"/>
                  <a:pt x="6701155" y="130454"/>
                </a:cubicBezTo>
                <a:cubicBezTo>
                  <a:pt x="6698361" y="122415"/>
                  <a:pt x="6695313" y="117411"/>
                  <a:pt x="6692011" y="115468"/>
                </a:cubicBezTo>
                <a:cubicBezTo>
                  <a:pt x="6688581" y="113512"/>
                  <a:pt x="6684645" y="112547"/>
                  <a:pt x="6680200" y="112547"/>
                </a:cubicBezTo>
                <a:lnTo>
                  <a:pt x="6680200" y="139065"/>
                </a:lnTo>
                <a:cubicBezTo>
                  <a:pt x="6680200" y="141376"/>
                  <a:pt x="6680580" y="143294"/>
                  <a:pt x="6681216" y="144805"/>
                </a:cubicBezTo>
                <a:cubicBezTo>
                  <a:pt x="6681851" y="146329"/>
                  <a:pt x="6682993" y="147510"/>
                  <a:pt x="6684517" y="148374"/>
                </a:cubicBezTo>
                <a:cubicBezTo>
                  <a:pt x="6685534" y="148971"/>
                  <a:pt x="6686804" y="149466"/>
                  <a:pt x="6688328" y="149860"/>
                </a:cubicBezTo>
                <a:cubicBezTo>
                  <a:pt x="6689979" y="150253"/>
                  <a:pt x="6691503" y="150546"/>
                  <a:pt x="6693027" y="150749"/>
                </a:cubicBezTo>
                <a:lnTo>
                  <a:pt x="6693027" y="157975"/>
                </a:lnTo>
                <a:lnTo>
                  <a:pt x="6635750" y="157975"/>
                </a:lnTo>
                <a:lnTo>
                  <a:pt x="6635750" y="150749"/>
                </a:lnTo>
                <a:cubicBezTo>
                  <a:pt x="6636892" y="150546"/>
                  <a:pt x="6638290" y="150304"/>
                  <a:pt x="6639941" y="150012"/>
                </a:cubicBezTo>
                <a:cubicBezTo>
                  <a:pt x="6641592" y="149707"/>
                  <a:pt x="6643116" y="149161"/>
                  <a:pt x="6644386" y="148374"/>
                </a:cubicBezTo>
                <a:cubicBezTo>
                  <a:pt x="6646037" y="147447"/>
                  <a:pt x="6647053" y="146316"/>
                  <a:pt x="6647688" y="144958"/>
                </a:cubicBezTo>
                <a:cubicBezTo>
                  <a:pt x="6648323" y="143611"/>
                  <a:pt x="6648704" y="141643"/>
                  <a:pt x="6648704" y="139065"/>
                </a:cubicBezTo>
                <a:lnTo>
                  <a:pt x="6648704" y="112547"/>
                </a:lnTo>
                <a:cubicBezTo>
                  <a:pt x="6643116" y="112547"/>
                  <a:pt x="6638798" y="113804"/>
                  <a:pt x="6635750" y="116306"/>
                </a:cubicBezTo>
                <a:cubicBezTo>
                  <a:pt x="6632702" y="118808"/>
                  <a:pt x="6630035" y="123533"/>
                  <a:pt x="6627749" y="130454"/>
                </a:cubicBezTo>
                <a:cubicBezTo>
                  <a:pt x="6626098" y="135534"/>
                  <a:pt x="6624701" y="140055"/>
                  <a:pt x="6623558" y="144018"/>
                </a:cubicBezTo>
                <a:cubicBezTo>
                  <a:pt x="6622415" y="147980"/>
                  <a:pt x="6621145" y="152628"/>
                  <a:pt x="6619748" y="157975"/>
                </a:cubicBezTo>
                <a:lnTo>
                  <a:pt x="6574917" y="157975"/>
                </a:lnTo>
                <a:lnTo>
                  <a:pt x="6574917" y="150749"/>
                </a:lnTo>
                <a:cubicBezTo>
                  <a:pt x="6576060" y="150622"/>
                  <a:pt x="6577330" y="150431"/>
                  <a:pt x="6578600" y="150203"/>
                </a:cubicBezTo>
                <a:cubicBezTo>
                  <a:pt x="6579997" y="149974"/>
                  <a:pt x="6581267" y="149720"/>
                  <a:pt x="6582410" y="149466"/>
                </a:cubicBezTo>
                <a:cubicBezTo>
                  <a:pt x="6584696" y="148933"/>
                  <a:pt x="6586347" y="148107"/>
                  <a:pt x="6587490" y="146990"/>
                </a:cubicBezTo>
                <a:cubicBezTo>
                  <a:pt x="6588633" y="145872"/>
                  <a:pt x="6589776" y="144183"/>
                  <a:pt x="6590918" y="141935"/>
                </a:cubicBezTo>
                <a:cubicBezTo>
                  <a:pt x="6591680" y="140093"/>
                  <a:pt x="6592824" y="137706"/>
                  <a:pt x="6594093" y="134759"/>
                </a:cubicBezTo>
                <a:cubicBezTo>
                  <a:pt x="6595491" y="131826"/>
                  <a:pt x="6596634" y="129108"/>
                  <a:pt x="6597650" y="126593"/>
                </a:cubicBezTo>
                <a:cubicBezTo>
                  <a:pt x="6600063" y="120993"/>
                  <a:pt x="6603618" y="116040"/>
                  <a:pt x="6608191" y="111760"/>
                </a:cubicBezTo>
                <a:cubicBezTo>
                  <a:pt x="6612890" y="107467"/>
                  <a:pt x="6618478" y="104610"/>
                  <a:pt x="6625209" y="103225"/>
                </a:cubicBezTo>
                <a:cubicBezTo>
                  <a:pt x="6623558" y="101651"/>
                  <a:pt x="6622288" y="99720"/>
                  <a:pt x="6621272" y="97434"/>
                </a:cubicBezTo>
                <a:cubicBezTo>
                  <a:pt x="6620129" y="95161"/>
                  <a:pt x="6619240" y="92964"/>
                  <a:pt x="6618478" y="90856"/>
                </a:cubicBezTo>
                <a:cubicBezTo>
                  <a:pt x="6617589" y="88417"/>
                  <a:pt x="6616700" y="86220"/>
                  <a:pt x="6615938" y="84277"/>
                </a:cubicBezTo>
                <a:cubicBezTo>
                  <a:pt x="6615049" y="82334"/>
                  <a:pt x="6613905" y="80569"/>
                  <a:pt x="6612381" y="78981"/>
                </a:cubicBezTo>
                <a:cubicBezTo>
                  <a:pt x="6609334" y="82283"/>
                  <a:pt x="6606540" y="84874"/>
                  <a:pt x="6603873" y="86753"/>
                </a:cubicBezTo>
                <a:cubicBezTo>
                  <a:pt x="6601333" y="88633"/>
                  <a:pt x="6598285" y="89573"/>
                  <a:pt x="6594602" y="89573"/>
                </a:cubicBezTo>
                <a:cubicBezTo>
                  <a:pt x="6590538" y="89573"/>
                  <a:pt x="6586981" y="88265"/>
                  <a:pt x="6584061" y="85661"/>
                </a:cubicBezTo>
                <a:cubicBezTo>
                  <a:pt x="6581267" y="83058"/>
                  <a:pt x="6579742" y="79108"/>
                  <a:pt x="6579742" y="73838"/>
                </a:cubicBezTo>
                <a:cubicBezTo>
                  <a:pt x="6579742" y="71729"/>
                  <a:pt x="6579997" y="69799"/>
                  <a:pt x="6580631" y="68046"/>
                </a:cubicBezTo>
                <a:cubicBezTo>
                  <a:pt x="6581140" y="66294"/>
                  <a:pt x="6582283" y="64503"/>
                  <a:pt x="6583934" y="62649"/>
                </a:cubicBezTo>
                <a:cubicBezTo>
                  <a:pt x="6585330" y="61074"/>
                  <a:pt x="6587363" y="59753"/>
                  <a:pt x="6589903" y="58699"/>
                </a:cubicBezTo>
                <a:cubicBezTo>
                  <a:pt x="6592570" y="57632"/>
                  <a:pt x="6595491" y="57112"/>
                  <a:pt x="6598666" y="57112"/>
                </a:cubicBezTo>
                <a:close/>
                <a:moveTo>
                  <a:pt x="4272534" y="57112"/>
                </a:moveTo>
                <a:cubicBezTo>
                  <a:pt x="4286250" y="57112"/>
                  <a:pt x="4296918" y="61938"/>
                  <a:pt x="4304919" y="71602"/>
                </a:cubicBezTo>
                <a:cubicBezTo>
                  <a:pt x="4312793" y="81280"/>
                  <a:pt x="4316730" y="93992"/>
                  <a:pt x="4316730" y="109779"/>
                </a:cubicBezTo>
                <a:cubicBezTo>
                  <a:pt x="4316730" y="123698"/>
                  <a:pt x="4312158" y="135636"/>
                  <a:pt x="4302760" y="145605"/>
                </a:cubicBezTo>
                <a:cubicBezTo>
                  <a:pt x="4293489" y="155562"/>
                  <a:pt x="4281805" y="160540"/>
                  <a:pt x="4267581" y="160540"/>
                </a:cubicBezTo>
                <a:cubicBezTo>
                  <a:pt x="4261231" y="160540"/>
                  <a:pt x="4256024" y="159905"/>
                  <a:pt x="4252087" y="158623"/>
                </a:cubicBezTo>
                <a:cubicBezTo>
                  <a:pt x="4248150" y="157327"/>
                  <a:pt x="4244848" y="155765"/>
                  <a:pt x="4242308" y="153911"/>
                </a:cubicBezTo>
                <a:lnTo>
                  <a:pt x="4241546" y="153911"/>
                </a:lnTo>
                <a:lnTo>
                  <a:pt x="4241546" y="181737"/>
                </a:lnTo>
                <a:cubicBezTo>
                  <a:pt x="4241546" y="184048"/>
                  <a:pt x="4242054" y="186055"/>
                  <a:pt x="4243070" y="187782"/>
                </a:cubicBezTo>
                <a:cubicBezTo>
                  <a:pt x="4244086" y="189496"/>
                  <a:pt x="4245483" y="190741"/>
                  <a:pt x="4247388" y="191541"/>
                </a:cubicBezTo>
                <a:cubicBezTo>
                  <a:pt x="4249166" y="192265"/>
                  <a:pt x="4251706" y="192925"/>
                  <a:pt x="4254881" y="193522"/>
                </a:cubicBezTo>
                <a:cubicBezTo>
                  <a:pt x="4258183" y="194107"/>
                  <a:pt x="4260977" y="194475"/>
                  <a:pt x="4263136" y="194602"/>
                </a:cubicBezTo>
                <a:lnTo>
                  <a:pt x="4263136" y="201930"/>
                </a:lnTo>
                <a:lnTo>
                  <a:pt x="4191508" y="201930"/>
                </a:lnTo>
                <a:lnTo>
                  <a:pt x="4191508" y="194602"/>
                </a:lnTo>
                <a:cubicBezTo>
                  <a:pt x="4193159" y="194475"/>
                  <a:pt x="4195318" y="194221"/>
                  <a:pt x="4197731" y="193865"/>
                </a:cubicBezTo>
                <a:cubicBezTo>
                  <a:pt x="4200271" y="193497"/>
                  <a:pt x="4202176" y="193116"/>
                  <a:pt x="4203446" y="192722"/>
                </a:cubicBezTo>
                <a:cubicBezTo>
                  <a:pt x="4205478" y="191998"/>
                  <a:pt x="4207002" y="190766"/>
                  <a:pt x="4207764" y="189014"/>
                </a:cubicBezTo>
                <a:cubicBezTo>
                  <a:pt x="4208526" y="187261"/>
                  <a:pt x="4208907" y="185267"/>
                  <a:pt x="4208907" y="183019"/>
                </a:cubicBezTo>
                <a:lnTo>
                  <a:pt x="4208907" y="81750"/>
                </a:lnTo>
                <a:cubicBezTo>
                  <a:pt x="4208653" y="79578"/>
                  <a:pt x="4208145" y="77660"/>
                  <a:pt x="4207383" y="76009"/>
                </a:cubicBezTo>
                <a:cubicBezTo>
                  <a:pt x="4206494" y="74358"/>
                  <a:pt x="4205224" y="72910"/>
                  <a:pt x="4203446" y="71653"/>
                </a:cubicBezTo>
                <a:cubicBezTo>
                  <a:pt x="4202049" y="70802"/>
                  <a:pt x="4200398" y="70091"/>
                  <a:pt x="4198239" y="69532"/>
                </a:cubicBezTo>
                <a:cubicBezTo>
                  <a:pt x="4195953" y="68973"/>
                  <a:pt x="4193794" y="68592"/>
                  <a:pt x="4191762" y="68389"/>
                </a:cubicBezTo>
                <a:lnTo>
                  <a:pt x="4191762" y="61163"/>
                </a:lnTo>
                <a:lnTo>
                  <a:pt x="4240022" y="58598"/>
                </a:lnTo>
                <a:lnTo>
                  <a:pt x="4241546" y="59880"/>
                </a:lnTo>
                <a:lnTo>
                  <a:pt x="4241546" y="70866"/>
                </a:lnTo>
                <a:lnTo>
                  <a:pt x="4242308" y="71069"/>
                </a:lnTo>
                <a:cubicBezTo>
                  <a:pt x="4246626" y="66649"/>
                  <a:pt x="4251452" y="63208"/>
                  <a:pt x="4256786" y="60769"/>
                </a:cubicBezTo>
                <a:cubicBezTo>
                  <a:pt x="4262120" y="58331"/>
                  <a:pt x="4267327" y="57112"/>
                  <a:pt x="4272534" y="57112"/>
                </a:cubicBezTo>
                <a:close/>
                <a:moveTo>
                  <a:pt x="3295904" y="57112"/>
                </a:moveTo>
                <a:cubicBezTo>
                  <a:pt x="3299460" y="57112"/>
                  <a:pt x="3302381" y="57620"/>
                  <a:pt x="3304794" y="58648"/>
                </a:cubicBezTo>
                <a:cubicBezTo>
                  <a:pt x="3307207" y="59664"/>
                  <a:pt x="3309112" y="60934"/>
                  <a:pt x="3310508" y="62458"/>
                </a:cubicBezTo>
                <a:cubicBezTo>
                  <a:pt x="3312033" y="64033"/>
                  <a:pt x="3313049" y="65773"/>
                  <a:pt x="3313683" y="67653"/>
                </a:cubicBezTo>
                <a:cubicBezTo>
                  <a:pt x="3314319" y="69532"/>
                  <a:pt x="3314573" y="71463"/>
                  <a:pt x="3314573" y="73444"/>
                </a:cubicBezTo>
                <a:cubicBezTo>
                  <a:pt x="3314573" y="78714"/>
                  <a:pt x="3313176" y="82715"/>
                  <a:pt x="3310382" y="85420"/>
                </a:cubicBezTo>
                <a:cubicBezTo>
                  <a:pt x="3307461" y="88125"/>
                  <a:pt x="3304032" y="89471"/>
                  <a:pt x="3300095" y="89471"/>
                </a:cubicBezTo>
                <a:cubicBezTo>
                  <a:pt x="3296666" y="89471"/>
                  <a:pt x="3293491" y="88417"/>
                  <a:pt x="3290316" y="86309"/>
                </a:cubicBezTo>
                <a:cubicBezTo>
                  <a:pt x="3287141" y="84188"/>
                  <a:pt x="3284474" y="81813"/>
                  <a:pt x="3282314" y="79184"/>
                </a:cubicBezTo>
                <a:cubicBezTo>
                  <a:pt x="3280791" y="80099"/>
                  <a:pt x="3279520" y="81572"/>
                  <a:pt x="3278632" y="83578"/>
                </a:cubicBezTo>
                <a:cubicBezTo>
                  <a:pt x="3277743" y="85598"/>
                  <a:pt x="3276854" y="87757"/>
                  <a:pt x="3275964" y="90068"/>
                </a:cubicBezTo>
                <a:cubicBezTo>
                  <a:pt x="3275076" y="92507"/>
                  <a:pt x="3274187" y="94869"/>
                  <a:pt x="3273170" y="97142"/>
                </a:cubicBezTo>
                <a:cubicBezTo>
                  <a:pt x="3272282" y="99415"/>
                  <a:pt x="3270885" y="101447"/>
                  <a:pt x="3268980" y="103225"/>
                </a:cubicBezTo>
                <a:cubicBezTo>
                  <a:pt x="3275838" y="104483"/>
                  <a:pt x="3281552" y="107251"/>
                  <a:pt x="3286252" y="111506"/>
                </a:cubicBezTo>
                <a:cubicBezTo>
                  <a:pt x="3290951" y="115760"/>
                  <a:pt x="3294507" y="120789"/>
                  <a:pt x="3297047" y="126593"/>
                </a:cubicBezTo>
                <a:cubicBezTo>
                  <a:pt x="3298189" y="129235"/>
                  <a:pt x="3299333" y="131978"/>
                  <a:pt x="3300476" y="134810"/>
                </a:cubicBezTo>
                <a:cubicBezTo>
                  <a:pt x="3301745" y="137655"/>
                  <a:pt x="3302762" y="140055"/>
                  <a:pt x="3303651" y="142037"/>
                </a:cubicBezTo>
                <a:cubicBezTo>
                  <a:pt x="3304920" y="144805"/>
                  <a:pt x="3306318" y="146710"/>
                  <a:pt x="3308095" y="147726"/>
                </a:cubicBezTo>
                <a:cubicBezTo>
                  <a:pt x="3309747" y="148755"/>
                  <a:pt x="3311144" y="149326"/>
                  <a:pt x="3312160" y="149466"/>
                </a:cubicBezTo>
                <a:cubicBezTo>
                  <a:pt x="3313049" y="149657"/>
                  <a:pt x="3314319" y="149911"/>
                  <a:pt x="3315970" y="150203"/>
                </a:cubicBezTo>
                <a:cubicBezTo>
                  <a:pt x="3317620" y="150495"/>
                  <a:pt x="3318891" y="150685"/>
                  <a:pt x="3319652" y="150749"/>
                </a:cubicBezTo>
                <a:lnTo>
                  <a:pt x="3319652" y="157975"/>
                </a:lnTo>
                <a:lnTo>
                  <a:pt x="3273806" y="157975"/>
                </a:lnTo>
                <a:cubicBezTo>
                  <a:pt x="3272536" y="152298"/>
                  <a:pt x="3271520" y="147485"/>
                  <a:pt x="3270504" y="143522"/>
                </a:cubicBezTo>
                <a:cubicBezTo>
                  <a:pt x="3269614" y="139560"/>
                  <a:pt x="3268345" y="135204"/>
                  <a:pt x="3266694" y="130454"/>
                </a:cubicBezTo>
                <a:cubicBezTo>
                  <a:pt x="3264662" y="124523"/>
                  <a:pt x="3262122" y="120078"/>
                  <a:pt x="3259074" y="117145"/>
                </a:cubicBezTo>
                <a:cubicBezTo>
                  <a:pt x="3255899" y="114211"/>
                  <a:pt x="3250945" y="112674"/>
                  <a:pt x="3244214" y="112547"/>
                </a:cubicBezTo>
                <a:lnTo>
                  <a:pt x="3244214" y="139065"/>
                </a:lnTo>
                <a:cubicBezTo>
                  <a:pt x="3244214" y="141376"/>
                  <a:pt x="3244469" y="143294"/>
                  <a:pt x="3245104" y="144805"/>
                </a:cubicBezTo>
                <a:cubicBezTo>
                  <a:pt x="3245866" y="146329"/>
                  <a:pt x="3246882" y="147510"/>
                  <a:pt x="3248406" y="148374"/>
                </a:cubicBezTo>
                <a:cubicBezTo>
                  <a:pt x="3249422" y="148971"/>
                  <a:pt x="3250819" y="149466"/>
                  <a:pt x="3252343" y="149860"/>
                </a:cubicBezTo>
                <a:cubicBezTo>
                  <a:pt x="3253867" y="150253"/>
                  <a:pt x="3255391" y="150546"/>
                  <a:pt x="3257042" y="150749"/>
                </a:cubicBezTo>
                <a:lnTo>
                  <a:pt x="3257042" y="157975"/>
                </a:lnTo>
                <a:lnTo>
                  <a:pt x="3196844" y="157975"/>
                </a:lnTo>
                <a:lnTo>
                  <a:pt x="3196844" y="150749"/>
                </a:lnTo>
                <a:cubicBezTo>
                  <a:pt x="3198495" y="150622"/>
                  <a:pt x="3200145" y="150431"/>
                  <a:pt x="3201797" y="150203"/>
                </a:cubicBezTo>
                <a:cubicBezTo>
                  <a:pt x="3203575" y="149974"/>
                  <a:pt x="3204972" y="149657"/>
                  <a:pt x="3206114" y="149263"/>
                </a:cubicBezTo>
                <a:cubicBezTo>
                  <a:pt x="3208274" y="148539"/>
                  <a:pt x="3209670" y="147421"/>
                  <a:pt x="3210560" y="145897"/>
                </a:cubicBezTo>
                <a:cubicBezTo>
                  <a:pt x="3211322" y="144386"/>
                  <a:pt x="3211702" y="142405"/>
                  <a:pt x="3211702" y="139966"/>
                </a:cubicBezTo>
                <a:lnTo>
                  <a:pt x="3211702" y="77800"/>
                </a:lnTo>
                <a:cubicBezTo>
                  <a:pt x="3211702" y="75489"/>
                  <a:pt x="3211322" y="73520"/>
                  <a:pt x="3210433" y="71907"/>
                </a:cubicBezTo>
                <a:cubicBezTo>
                  <a:pt x="3209670" y="70294"/>
                  <a:pt x="3208147" y="69151"/>
                  <a:pt x="3206114" y="68491"/>
                </a:cubicBezTo>
                <a:cubicBezTo>
                  <a:pt x="3204464" y="67957"/>
                  <a:pt x="3202813" y="67615"/>
                  <a:pt x="3201416" y="67449"/>
                </a:cubicBezTo>
                <a:cubicBezTo>
                  <a:pt x="3199892" y="67284"/>
                  <a:pt x="3198495" y="67132"/>
                  <a:pt x="3196844" y="67005"/>
                </a:cubicBezTo>
                <a:lnTo>
                  <a:pt x="3196844" y="59779"/>
                </a:lnTo>
                <a:lnTo>
                  <a:pt x="3257042" y="59779"/>
                </a:lnTo>
                <a:lnTo>
                  <a:pt x="3257042" y="67005"/>
                </a:lnTo>
                <a:cubicBezTo>
                  <a:pt x="3255391" y="67208"/>
                  <a:pt x="3253994" y="67449"/>
                  <a:pt x="3252597" y="67754"/>
                </a:cubicBezTo>
                <a:cubicBezTo>
                  <a:pt x="3251327" y="68046"/>
                  <a:pt x="3249930" y="68592"/>
                  <a:pt x="3248406" y="69380"/>
                </a:cubicBezTo>
                <a:cubicBezTo>
                  <a:pt x="3246882" y="70243"/>
                  <a:pt x="3245739" y="71463"/>
                  <a:pt x="3245104" y="73038"/>
                </a:cubicBezTo>
                <a:cubicBezTo>
                  <a:pt x="3244469" y="74625"/>
                  <a:pt x="3244214" y="76505"/>
                  <a:pt x="3244214" y="78689"/>
                </a:cubicBezTo>
                <a:lnTo>
                  <a:pt x="3244214" y="104610"/>
                </a:lnTo>
                <a:lnTo>
                  <a:pt x="3248660" y="104610"/>
                </a:lnTo>
                <a:cubicBezTo>
                  <a:pt x="3251962" y="104610"/>
                  <a:pt x="3254629" y="104241"/>
                  <a:pt x="3256661" y="103492"/>
                </a:cubicBezTo>
                <a:cubicBezTo>
                  <a:pt x="3258693" y="102717"/>
                  <a:pt x="3260344" y="101447"/>
                  <a:pt x="3261487" y="99669"/>
                </a:cubicBezTo>
                <a:cubicBezTo>
                  <a:pt x="3263392" y="96698"/>
                  <a:pt x="3264789" y="93764"/>
                  <a:pt x="3265805" y="90856"/>
                </a:cubicBezTo>
                <a:cubicBezTo>
                  <a:pt x="3266820" y="87960"/>
                  <a:pt x="3267710" y="85115"/>
                  <a:pt x="3268472" y="82347"/>
                </a:cubicBezTo>
                <a:cubicBezTo>
                  <a:pt x="3269233" y="79438"/>
                  <a:pt x="3270250" y="76568"/>
                  <a:pt x="3271520" y="73736"/>
                </a:cubicBezTo>
                <a:cubicBezTo>
                  <a:pt x="3272789" y="70904"/>
                  <a:pt x="3274568" y="68097"/>
                  <a:pt x="3276854" y="65329"/>
                </a:cubicBezTo>
                <a:cubicBezTo>
                  <a:pt x="3279139" y="62547"/>
                  <a:pt x="3281933" y="60490"/>
                  <a:pt x="3284982" y="59144"/>
                </a:cubicBezTo>
                <a:cubicBezTo>
                  <a:pt x="3288157" y="57785"/>
                  <a:pt x="3291713" y="57112"/>
                  <a:pt x="3295904" y="57112"/>
                </a:cubicBezTo>
                <a:close/>
                <a:moveTo>
                  <a:pt x="1861820" y="57112"/>
                </a:moveTo>
                <a:cubicBezTo>
                  <a:pt x="1865376" y="57112"/>
                  <a:pt x="1868297" y="57620"/>
                  <a:pt x="1870710" y="58648"/>
                </a:cubicBezTo>
                <a:cubicBezTo>
                  <a:pt x="1873123" y="59664"/>
                  <a:pt x="1875028" y="60934"/>
                  <a:pt x="1876425" y="62458"/>
                </a:cubicBezTo>
                <a:cubicBezTo>
                  <a:pt x="1877949" y="64033"/>
                  <a:pt x="1878965" y="65773"/>
                  <a:pt x="1879600" y="67653"/>
                </a:cubicBezTo>
                <a:cubicBezTo>
                  <a:pt x="1880235" y="69532"/>
                  <a:pt x="1880489" y="71463"/>
                  <a:pt x="1880489" y="73444"/>
                </a:cubicBezTo>
                <a:cubicBezTo>
                  <a:pt x="1880489" y="78714"/>
                  <a:pt x="1879092" y="82715"/>
                  <a:pt x="1876298" y="85420"/>
                </a:cubicBezTo>
                <a:cubicBezTo>
                  <a:pt x="1873377" y="88125"/>
                  <a:pt x="1869948" y="89471"/>
                  <a:pt x="1866011" y="89471"/>
                </a:cubicBezTo>
                <a:cubicBezTo>
                  <a:pt x="1862582" y="89471"/>
                  <a:pt x="1859407" y="88417"/>
                  <a:pt x="1856232" y="86309"/>
                </a:cubicBezTo>
                <a:cubicBezTo>
                  <a:pt x="1853057" y="84188"/>
                  <a:pt x="1850390" y="81813"/>
                  <a:pt x="1848231" y="79184"/>
                </a:cubicBezTo>
                <a:cubicBezTo>
                  <a:pt x="1846707" y="80099"/>
                  <a:pt x="1845437" y="81572"/>
                  <a:pt x="1844548" y="83578"/>
                </a:cubicBezTo>
                <a:cubicBezTo>
                  <a:pt x="1843659" y="85598"/>
                  <a:pt x="1842770" y="87757"/>
                  <a:pt x="1841881" y="90068"/>
                </a:cubicBezTo>
                <a:cubicBezTo>
                  <a:pt x="1840992" y="92507"/>
                  <a:pt x="1840103" y="94869"/>
                  <a:pt x="1839087" y="97142"/>
                </a:cubicBezTo>
                <a:cubicBezTo>
                  <a:pt x="1838198" y="99415"/>
                  <a:pt x="1836801" y="101447"/>
                  <a:pt x="1834896" y="103225"/>
                </a:cubicBezTo>
                <a:cubicBezTo>
                  <a:pt x="1841754" y="104483"/>
                  <a:pt x="1847469" y="107251"/>
                  <a:pt x="1852168" y="111506"/>
                </a:cubicBezTo>
                <a:cubicBezTo>
                  <a:pt x="1856867" y="115760"/>
                  <a:pt x="1860423" y="120789"/>
                  <a:pt x="1862963" y="126593"/>
                </a:cubicBezTo>
                <a:cubicBezTo>
                  <a:pt x="1864106" y="129235"/>
                  <a:pt x="1865249" y="131978"/>
                  <a:pt x="1866392" y="134810"/>
                </a:cubicBezTo>
                <a:cubicBezTo>
                  <a:pt x="1867662" y="137655"/>
                  <a:pt x="1868678" y="140055"/>
                  <a:pt x="1869567" y="142037"/>
                </a:cubicBezTo>
                <a:cubicBezTo>
                  <a:pt x="1870837" y="144805"/>
                  <a:pt x="1872234" y="146710"/>
                  <a:pt x="1874012" y="147726"/>
                </a:cubicBezTo>
                <a:cubicBezTo>
                  <a:pt x="1875663" y="148755"/>
                  <a:pt x="1877060" y="149326"/>
                  <a:pt x="1878076" y="149466"/>
                </a:cubicBezTo>
                <a:cubicBezTo>
                  <a:pt x="1878965" y="149657"/>
                  <a:pt x="1880235" y="149911"/>
                  <a:pt x="1881886" y="150203"/>
                </a:cubicBezTo>
                <a:cubicBezTo>
                  <a:pt x="1883537" y="150495"/>
                  <a:pt x="1884807" y="150685"/>
                  <a:pt x="1885569" y="150749"/>
                </a:cubicBezTo>
                <a:lnTo>
                  <a:pt x="1885569" y="157975"/>
                </a:lnTo>
                <a:lnTo>
                  <a:pt x="1839722" y="157975"/>
                </a:lnTo>
                <a:cubicBezTo>
                  <a:pt x="1838452" y="152298"/>
                  <a:pt x="1837436" y="147485"/>
                  <a:pt x="1836420" y="143522"/>
                </a:cubicBezTo>
                <a:cubicBezTo>
                  <a:pt x="1835531" y="139560"/>
                  <a:pt x="1834261" y="135204"/>
                  <a:pt x="1832610" y="130454"/>
                </a:cubicBezTo>
                <a:cubicBezTo>
                  <a:pt x="1830578" y="124523"/>
                  <a:pt x="1828038" y="120078"/>
                  <a:pt x="1824990" y="117145"/>
                </a:cubicBezTo>
                <a:cubicBezTo>
                  <a:pt x="1821815" y="114211"/>
                  <a:pt x="1816862" y="112674"/>
                  <a:pt x="1810131" y="112547"/>
                </a:cubicBezTo>
                <a:lnTo>
                  <a:pt x="1810131" y="139065"/>
                </a:lnTo>
                <a:cubicBezTo>
                  <a:pt x="1810131" y="141376"/>
                  <a:pt x="1810385" y="143294"/>
                  <a:pt x="1811020" y="144805"/>
                </a:cubicBezTo>
                <a:cubicBezTo>
                  <a:pt x="1811782" y="146329"/>
                  <a:pt x="1812798" y="147510"/>
                  <a:pt x="1814322" y="148374"/>
                </a:cubicBezTo>
                <a:cubicBezTo>
                  <a:pt x="1815338" y="148971"/>
                  <a:pt x="1816735" y="149466"/>
                  <a:pt x="1818259" y="149860"/>
                </a:cubicBezTo>
                <a:cubicBezTo>
                  <a:pt x="1819783" y="150253"/>
                  <a:pt x="1821307" y="150546"/>
                  <a:pt x="1822958" y="150749"/>
                </a:cubicBezTo>
                <a:lnTo>
                  <a:pt x="1822958" y="157975"/>
                </a:lnTo>
                <a:lnTo>
                  <a:pt x="1762760" y="157975"/>
                </a:lnTo>
                <a:lnTo>
                  <a:pt x="1762760" y="150749"/>
                </a:lnTo>
                <a:cubicBezTo>
                  <a:pt x="1764411" y="150622"/>
                  <a:pt x="1766062" y="150431"/>
                  <a:pt x="1767713" y="150203"/>
                </a:cubicBezTo>
                <a:cubicBezTo>
                  <a:pt x="1769491" y="149974"/>
                  <a:pt x="1770888" y="149657"/>
                  <a:pt x="1772031" y="149263"/>
                </a:cubicBezTo>
                <a:cubicBezTo>
                  <a:pt x="1774190" y="148539"/>
                  <a:pt x="1775587" y="147421"/>
                  <a:pt x="1776476" y="145897"/>
                </a:cubicBezTo>
                <a:cubicBezTo>
                  <a:pt x="1777238" y="144386"/>
                  <a:pt x="1777619" y="142405"/>
                  <a:pt x="1777619" y="139966"/>
                </a:cubicBezTo>
                <a:lnTo>
                  <a:pt x="1777619" y="77800"/>
                </a:lnTo>
                <a:cubicBezTo>
                  <a:pt x="1777619" y="75489"/>
                  <a:pt x="1777238" y="73520"/>
                  <a:pt x="1776349" y="71907"/>
                </a:cubicBezTo>
                <a:cubicBezTo>
                  <a:pt x="1775587" y="70294"/>
                  <a:pt x="1774063" y="69151"/>
                  <a:pt x="1772031" y="68491"/>
                </a:cubicBezTo>
                <a:cubicBezTo>
                  <a:pt x="1770380" y="67957"/>
                  <a:pt x="1768729" y="67615"/>
                  <a:pt x="1767332" y="67449"/>
                </a:cubicBezTo>
                <a:cubicBezTo>
                  <a:pt x="1765808" y="67284"/>
                  <a:pt x="1764411" y="67132"/>
                  <a:pt x="1762760" y="67005"/>
                </a:cubicBezTo>
                <a:lnTo>
                  <a:pt x="1762760" y="59779"/>
                </a:lnTo>
                <a:lnTo>
                  <a:pt x="1822958" y="59779"/>
                </a:lnTo>
                <a:lnTo>
                  <a:pt x="1822958" y="67005"/>
                </a:lnTo>
                <a:cubicBezTo>
                  <a:pt x="1821307" y="67208"/>
                  <a:pt x="1819910" y="67449"/>
                  <a:pt x="1818513" y="67754"/>
                </a:cubicBezTo>
                <a:cubicBezTo>
                  <a:pt x="1817243" y="68046"/>
                  <a:pt x="1815846" y="68592"/>
                  <a:pt x="1814322" y="69380"/>
                </a:cubicBezTo>
                <a:cubicBezTo>
                  <a:pt x="1812798" y="70243"/>
                  <a:pt x="1811655" y="71463"/>
                  <a:pt x="1811020" y="73038"/>
                </a:cubicBezTo>
                <a:cubicBezTo>
                  <a:pt x="1810385" y="74625"/>
                  <a:pt x="1810131" y="76505"/>
                  <a:pt x="1810131" y="78689"/>
                </a:cubicBezTo>
                <a:lnTo>
                  <a:pt x="1810131" y="104610"/>
                </a:lnTo>
                <a:lnTo>
                  <a:pt x="1814576" y="104610"/>
                </a:lnTo>
                <a:cubicBezTo>
                  <a:pt x="1817878" y="104610"/>
                  <a:pt x="1820545" y="104241"/>
                  <a:pt x="1822577" y="103492"/>
                </a:cubicBezTo>
                <a:cubicBezTo>
                  <a:pt x="1824609" y="102717"/>
                  <a:pt x="1826260" y="101447"/>
                  <a:pt x="1827403" y="99669"/>
                </a:cubicBezTo>
                <a:cubicBezTo>
                  <a:pt x="1829308" y="96698"/>
                  <a:pt x="1830705" y="93764"/>
                  <a:pt x="1831721" y="90856"/>
                </a:cubicBezTo>
                <a:cubicBezTo>
                  <a:pt x="1832737" y="87960"/>
                  <a:pt x="1833626" y="85115"/>
                  <a:pt x="1834388" y="82347"/>
                </a:cubicBezTo>
                <a:cubicBezTo>
                  <a:pt x="1835150" y="79438"/>
                  <a:pt x="1836166" y="76568"/>
                  <a:pt x="1837436" y="73736"/>
                </a:cubicBezTo>
                <a:cubicBezTo>
                  <a:pt x="1838706" y="70904"/>
                  <a:pt x="1840484" y="68097"/>
                  <a:pt x="1842770" y="65329"/>
                </a:cubicBezTo>
                <a:cubicBezTo>
                  <a:pt x="1845056" y="62547"/>
                  <a:pt x="1847850" y="60490"/>
                  <a:pt x="1850898" y="59144"/>
                </a:cubicBezTo>
                <a:cubicBezTo>
                  <a:pt x="1854073" y="57785"/>
                  <a:pt x="1857629" y="57112"/>
                  <a:pt x="1861820" y="57112"/>
                </a:cubicBezTo>
                <a:close/>
                <a:moveTo>
                  <a:pt x="464426" y="57112"/>
                </a:moveTo>
                <a:cubicBezTo>
                  <a:pt x="468718" y="57112"/>
                  <a:pt x="472300" y="57797"/>
                  <a:pt x="475170" y="59182"/>
                </a:cubicBezTo>
                <a:cubicBezTo>
                  <a:pt x="478040" y="60579"/>
                  <a:pt x="480695" y="62585"/>
                  <a:pt x="483133" y="65227"/>
                </a:cubicBezTo>
                <a:cubicBezTo>
                  <a:pt x="485508" y="67792"/>
                  <a:pt x="487337" y="70536"/>
                  <a:pt x="488619" y="73444"/>
                </a:cubicBezTo>
                <a:cubicBezTo>
                  <a:pt x="489915" y="76339"/>
                  <a:pt x="490982" y="79349"/>
                  <a:pt x="491845" y="82448"/>
                </a:cubicBezTo>
                <a:cubicBezTo>
                  <a:pt x="492569" y="84887"/>
                  <a:pt x="493509" y="87820"/>
                  <a:pt x="494665" y="91249"/>
                </a:cubicBezTo>
                <a:cubicBezTo>
                  <a:pt x="495820" y="94691"/>
                  <a:pt x="497090" y="97485"/>
                  <a:pt x="498474" y="99669"/>
                </a:cubicBezTo>
                <a:cubicBezTo>
                  <a:pt x="499935" y="101841"/>
                  <a:pt x="501840" y="103213"/>
                  <a:pt x="504215" y="103771"/>
                </a:cubicBezTo>
                <a:cubicBezTo>
                  <a:pt x="506590" y="104343"/>
                  <a:pt x="508698" y="104610"/>
                  <a:pt x="510552" y="104610"/>
                </a:cubicBezTo>
                <a:lnTo>
                  <a:pt x="514413" y="104610"/>
                </a:lnTo>
                <a:lnTo>
                  <a:pt x="514413" y="78689"/>
                </a:lnTo>
                <a:cubicBezTo>
                  <a:pt x="514413" y="76505"/>
                  <a:pt x="514108" y="74638"/>
                  <a:pt x="513511" y="73088"/>
                </a:cubicBezTo>
                <a:cubicBezTo>
                  <a:pt x="512927" y="71539"/>
                  <a:pt x="511797" y="70307"/>
                  <a:pt x="510146" y="69380"/>
                </a:cubicBezTo>
                <a:cubicBezTo>
                  <a:pt x="508901" y="68656"/>
                  <a:pt x="507466" y="68123"/>
                  <a:pt x="505841" y="67792"/>
                </a:cubicBezTo>
                <a:cubicBezTo>
                  <a:pt x="504228" y="67462"/>
                  <a:pt x="502793" y="67208"/>
                  <a:pt x="501535" y="67005"/>
                </a:cubicBezTo>
                <a:lnTo>
                  <a:pt x="501535" y="59779"/>
                </a:lnTo>
                <a:lnTo>
                  <a:pt x="558850" y="59779"/>
                </a:lnTo>
                <a:lnTo>
                  <a:pt x="558850" y="67005"/>
                </a:lnTo>
                <a:cubicBezTo>
                  <a:pt x="557263" y="67208"/>
                  <a:pt x="555790" y="67449"/>
                  <a:pt x="554443" y="67754"/>
                </a:cubicBezTo>
                <a:cubicBezTo>
                  <a:pt x="553085" y="68046"/>
                  <a:pt x="551688" y="68592"/>
                  <a:pt x="550240" y="69380"/>
                </a:cubicBezTo>
                <a:cubicBezTo>
                  <a:pt x="548652" y="70243"/>
                  <a:pt x="547547" y="71463"/>
                  <a:pt x="546925" y="73038"/>
                </a:cubicBezTo>
                <a:cubicBezTo>
                  <a:pt x="546290" y="74625"/>
                  <a:pt x="545985" y="76505"/>
                  <a:pt x="545973" y="78689"/>
                </a:cubicBezTo>
                <a:lnTo>
                  <a:pt x="545973" y="104610"/>
                </a:lnTo>
                <a:lnTo>
                  <a:pt x="549833" y="104610"/>
                </a:lnTo>
                <a:cubicBezTo>
                  <a:pt x="552729" y="104610"/>
                  <a:pt x="555142" y="104267"/>
                  <a:pt x="557047" y="103530"/>
                </a:cubicBezTo>
                <a:cubicBezTo>
                  <a:pt x="558952" y="102806"/>
                  <a:pt x="560565" y="101524"/>
                  <a:pt x="561886" y="99669"/>
                </a:cubicBezTo>
                <a:cubicBezTo>
                  <a:pt x="563752" y="96825"/>
                  <a:pt x="565175" y="93891"/>
                  <a:pt x="566178" y="90856"/>
                </a:cubicBezTo>
                <a:cubicBezTo>
                  <a:pt x="567169" y="87820"/>
                  <a:pt x="568045" y="84950"/>
                  <a:pt x="568769" y="82245"/>
                </a:cubicBezTo>
                <a:cubicBezTo>
                  <a:pt x="569633" y="79146"/>
                  <a:pt x="570623" y="76276"/>
                  <a:pt x="571754" y="73634"/>
                </a:cubicBezTo>
                <a:cubicBezTo>
                  <a:pt x="572871" y="70993"/>
                  <a:pt x="574713" y="68224"/>
                  <a:pt x="577291" y="65329"/>
                </a:cubicBezTo>
                <a:cubicBezTo>
                  <a:pt x="579666" y="62623"/>
                  <a:pt x="582307" y="60579"/>
                  <a:pt x="585241" y="59182"/>
                </a:cubicBezTo>
                <a:cubicBezTo>
                  <a:pt x="588175" y="57797"/>
                  <a:pt x="591756" y="57112"/>
                  <a:pt x="595972" y="57112"/>
                </a:cubicBezTo>
                <a:cubicBezTo>
                  <a:pt x="599401" y="57112"/>
                  <a:pt x="602335" y="57607"/>
                  <a:pt x="604774" y="58598"/>
                </a:cubicBezTo>
                <a:cubicBezTo>
                  <a:pt x="607212" y="59588"/>
                  <a:pt x="609193" y="60871"/>
                  <a:pt x="610704" y="62458"/>
                </a:cubicBezTo>
                <a:cubicBezTo>
                  <a:pt x="612228" y="64033"/>
                  <a:pt x="613295" y="65773"/>
                  <a:pt x="613918" y="67653"/>
                </a:cubicBezTo>
                <a:cubicBezTo>
                  <a:pt x="614552" y="69532"/>
                  <a:pt x="614857" y="71463"/>
                  <a:pt x="614857" y="73444"/>
                </a:cubicBezTo>
                <a:cubicBezTo>
                  <a:pt x="614857" y="78714"/>
                  <a:pt x="613410" y="82715"/>
                  <a:pt x="610514" y="85420"/>
                </a:cubicBezTo>
                <a:cubicBezTo>
                  <a:pt x="607606" y="88125"/>
                  <a:pt x="604113" y="89471"/>
                  <a:pt x="600011" y="89471"/>
                </a:cubicBezTo>
                <a:cubicBezTo>
                  <a:pt x="596658" y="89471"/>
                  <a:pt x="593407" y="88455"/>
                  <a:pt x="590270" y="86411"/>
                </a:cubicBezTo>
                <a:cubicBezTo>
                  <a:pt x="587133" y="84353"/>
                  <a:pt x="584517" y="82143"/>
                  <a:pt x="582396" y="79768"/>
                </a:cubicBezTo>
                <a:cubicBezTo>
                  <a:pt x="580885" y="80759"/>
                  <a:pt x="579666" y="82283"/>
                  <a:pt x="578738" y="84328"/>
                </a:cubicBezTo>
                <a:cubicBezTo>
                  <a:pt x="577811" y="86372"/>
                  <a:pt x="576922" y="88481"/>
                  <a:pt x="576072" y="90665"/>
                </a:cubicBezTo>
                <a:cubicBezTo>
                  <a:pt x="575144" y="93040"/>
                  <a:pt x="574217" y="95326"/>
                  <a:pt x="573290" y="97536"/>
                </a:cubicBezTo>
                <a:cubicBezTo>
                  <a:pt x="572376" y="99746"/>
                  <a:pt x="571080" y="101651"/>
                  <a:pt x="569429" y="103225"/>
                </a:cubicBezTo>
                <a:cubicBezTo>
                  <a:pt x="576097" y="104559"/>
                  <a:pt x="581761" y="107404"/>
                  <a:pt x="586409" y="111760"/>
                </a:cubicBezTo>
                <a:cubicBezTo>
                  <a:pt x="591058" y="116103"/>
                  <a:pt x="594575" y="121056"/>
                  <a:pt x="596950" y="126593"/>
                </a:cubicBezTo>
                <a:cubicBezTo>
                  <a:pt x="597877" y="128778"/>
                  <a:pt x="599008" y="131394"/>
                  <a:pt x="600367" y="134467"/>
                </a:cubicBezTo>
                <a:cubicBezTo>
                  <a:pt x="601713" y="137541"/>
                  <a:pt x="602818" y="140055"/>
                  <a:pt x="603681" y="142037"/>
                </a:cubicBezTo>
                <a:cubicBezTo>
                  <a:pt x="604939" y="144805"/>
                  <a:pt x="606412" y="146710"/>
                  <a:pt x="608126" y="147726"/>
                </a:cubicBezTo>
                <a:cubicBezTo>
                  <a:pt x="609854" y="148755"/>
                  <a:pt x="611200" y="149326"/>
                  <a:pt x="612190" y="149466"/>
                </a:cubicBezTo>
                <a:cubicBezTo>
                  <a:pt x="613117" y="149657"/>
                  <a:pt x="614400" y="149911"/>
                  <a:pt x="616051" y="150203"/>
                </a:cubicBezTo>
                <a:cubicBezTo>
                  <a:pt x="617702" y="150495"/>
                  <a:pt x="618921" y="150685"/>
                  <a:pt x="619709" y="150749"/>
                </a:cubicBezTo>
                <a:lnTo>
                  <a:pt x="619709" y="157975"/>
                </a:lnTo>
                <a:lnTo>
                  <a:pt x="574674" y="157975"/>
                </a:lnTo>
                <a:cubicBezTo>
                  <a:pt x="573557" y="153162"/>
                  <a:pt x="572325" y="148387"/>
                  <a:pt x="570979" y="143675"/>
                </a:cubicBezTo>
                <a:cubicBezTo>
                  <a:pt x="569633" y="138950"/>
                  <a:pt x="568274" y="134544"/>
                  <a:pt x="566889" y="130454"/>
                </a:cubicBezTo>
                <a:cubicBezTo>
                  <a:pt x="564184" y="122415"/>
                  <a:pt x="561124" y="117411"/>
                  <a:pt x="557720" y="115468"/>
                </a:cubicBezTo>
                <a:cubicBezTo>
                  <a:pt x="554316" y="113512"/>
                  <a:pt x="550405" y="112547"/>
                  <a:pt x="545973" y="112547"/>
                </a:cubicBezTo>
                <a:lnTo>
                  <a:pt x="545973" y="139065"/>
                </a:lnTo>
                <a:cubicBezTo>
                  <a:pt x="545985" y="141376"/>
                  <a:pt x="546303" y="143294"/>
                  <a:pt x="546963" y="144805"/>
                </a:cubicBezTo>
                <a:cubicBezTo>
                  <a:pt x="547624" y="146329"/>
                  <a:pt x="548716" y="147510"/>
                  <a:pt x="550240" y="148374"/>
                </a:cubicBezTo>
                <a:cubicBezTo>
                  <a:pt x="551294" y="148971"/>
                  <a:pt x="552589" y="149466"/>
                  <a:pt x="554139" y="149860"/>
                </a:cubicBezTo>
                <a:cubicBezTo>
                  <a:pt x="555701" y="150253"/>
                  <a:pt x="557263" y="150546"/>
                  <a:pt x="558850" y="150749"/>
                </a:cubicBezTo>
                <a:lnTo>
                  <a:pt x="558850" y="157975"/>
                </a:lnTo>
                <a:lnTo>
                  <a:pt x="501535" y="157975"/>
                </a:lnTo>
                <a:lnTo>
                  <a:pt x="501535" y="150749"/>
                </a:lnTo>
                <a:cubicBezTo>
                  <a:pt x="502666" y="150546"/>
                  <a:pt x="504050" y="150304"/>
                  <a:pt x="505701" y="150012"/>
                </a:cubicBezTo>
                <a:cubicBezTo>
                  <a:pt x="507352" y="149707"/>
                  <a:pt x="508838" y="149161"/>
                  <a:pt x="510146" y="148374"/>
                </a:cubicBezTo>
                <a:cubicBezTo>
                  <a:pt x="511733" y="147447"/>
                  <a:pt x="512838" y="146316"/>
                  <a:pt x="513473" y="144958"/>
                </a:cubicBezTo>
                <a:cubicBezTo>
                  <a:pt x="514096" y="143611"/>
                  <a:pt x="514413" y="141643"/>
                  <a:pt x="514413" y="139065"/>
                </a:cubicBezTo>
                <a:lnTo>
                  <a:pt x="514413" y="112547"/>
                </a:lnTo>
                <a:cubicBezTo>
                  <a:pt x="508863" y="112547"/>
                  <a:pt x="504558" y="113804"/>
                  <a:pt x="501484" y="116306"/>
                </a:cubicBezTo>
                <a:cubicBezTo>
                  <a:pt x="498424" y="118808"/>
                  <a:pt x="495769" y="123533"/>
                  <a:pt x="493522" y="130454"/>
                </a:cubicBezTo>
                <a:cubicBezTo>
                  <a:pt x="491820" y="135534"/>
                  <a:pt x="490410" y="140055"/>
                  <a:pt x="489292" y="144018"/>
                </a:cubicBezTo>
                <a:cubicBezTo>
                  <a:pt x="488175" y="147980"/>
                  <a:pt x="486930" y="152628"/>
                  <a:pt x="485559" y="157975"/>
                </a:cubicBezTo>
                <a:lnTo>
                  <a:pt x="440677" y="157975"/>
                </a:lnTo>
                <a:lnTo>
                  <a:pt x="440677" y="150749"/>
                </a:lnTo>
                <a:cubicBezTo>
                  <a:pt x="441794" y="150622"/>
                  <a:pt x="443039" y="150431"/>
                  <a:pt x="444385" y="150203"/>
                </a:cubicBezTo>
                <a:cubicBezTo>
                  <a:pt x="445744" y="149974"/>
                  <a:pt x="447014" y="149720"/>
                  <a:pt x="448195" y="149466"/>
                </a:cubicBezTo>
                <a:cubicBezTo>
                  <a:pt x="450443" y="148933"/>
                  <a:pt x="452132" y="148107"/>
                  <a:pt x="453288" y="146990"/>
                </a:cubicBezTo>
                <a:cubicBezTo>
                  <a:pt x="454444" y="145872"/>
                  <a:pt x="455587" y="144183"/>
                  <a:pt x="456704" y="141935"/>
                </a:cubicBezTo>
                <a:cubicBezTo>
                  <a:pt x="457504" y="140093"/>
                  <a:pt x="458558" y="137706"/>
                  <a:pt x="459879" y="134759"/>
                </a:cubicBezTo>
                <a:cubicBezTo>
                  <a:pt x="461200" y="131826"/>
                  <a:pt x="462381" y="129108"/>
                  <a:pt x="463435" y="126593"/>
                </a:cubicBezTo>
                <a:cubicBezTo>
                  <a:pt x="465810" y="120993"/>
                  <a:pt x="469328" y="116040"/>
                  <a:pt x="473976" y="111760"/>
                </a:cubicBezTo>
                <a:cubicBezTo>
                  <a:pt x="478624" y="107467"/>
                  <a:pt x="484289" y="104610"/>
                  <a:pt x="490956" y="103225"/>
                </a:cubicBezTo>
                <a:cubicBezTo>
                  <a:pt x="489369" y="101651"/>
                  <a:pt x="488048" y="99720"/>
                  <a:pt x="486994" y="97434"/>
                </a:cubicBezTo>
                <a:cubicBezTo>
                  <a:pt x="485940" y="95161"/>
                  <a:pt x="485013" y="92964"/>
                  <a:pt x="484225" y="90856"/>
                </a:cubicBezTo>
                <a:cubicBezTo>
                  <a:pt x="483298" y="88417"/>
                  <a:pt x="482434" y="86220"/>
                  <a:pt x="481647" y="84277"/>
                </a:cubicBezTo>
                <a:cubicBezTo>
                  <a:pt x="480860" y="82334"/>
                  <a:pt x="479666" y="80569"/>
                  <a:pt x="478091" y="78981"/>
                </a:cubicBezTo>
                <a:cubicBezTo>
                  <a:pt x="475056" y="82283"/>
                  <a:pt x="472249" y="84874"/>
                  <a:pt x="469671" y="86753"/>
                </a:cubicBezTo>
                <a:cubicBezTo>
                  <a:pt x="467106" y="88633"/>
                  <a:pt x="463994" y="89573"/>
                  <a:pt x="460374" y="89573"/>
                </a:cubicBezTo>
                <a:cubicBezTo>
                  <a:pt x="456272" y="89573"/>
                  <a:pt x="452780" y="88265"/>
                  <a:pt x="449884" y="85661"/>
                </a:cubicBezTo>
                <a:cubicBezTo>
                  <a:pt x="446976" y="83058"/>
                  <a:pt x="445528" y="79108"/>
                  <a:pt x="445528" y="73838"/>
                </a:cubicBezTo>
                <a:cubicBezTo>
                  <a:pt x="445528" y="71729"/>
                  <a:pt x="445808" y="69799"/>
                  <a:pt x="446366" y="68046"/>
                </a:cubicBezTo>
                <a:cubicBezTo>
                  <a:pt x="446925" y="66294"/>
                  <a:pt x="448030" y="64503"/>
                  <a:pt x="449681" y="62649"/>
                </a:cubicBezTo>
                <a:cubicBezTo>
                  <a:pt x="451065" y="61074"/>
                  <a:pt x="453059" y="59753"/>
                  <a:pt x="455663" y="58699"/>
                </a:cubicBezTo>
                <a:cubicBezTo>
                  <a:pt x="458279" y="57632"/>
                  <a:pt x="461200" y="57112"/>
                  <a:pt x="464426" y="57112"/>
                </a:cubicBezTo>
                <a:close/>
                <a:moveTo>
                  <a:pt x="8156321" y="56908"/>
                </a:moveTo>
                <a:cubicBezTo>
                  <a:pt x="8165592" y="56908"/>
                  <a:pt x="8173720" y="58178"/>
                  <a:pt x="8180705" y="60718"/>
                </a:cubicBezTo>
                <a:cubicBezTo>
                  <a:pt x="8187817" y="63258"/>
                  <a:pt x="8193786" y="66840"/>
                  <a:pt x="8198866" y="71463"/>
                </a:cubicBezTo>
                <a:cubicBezTo>
                  <a:pt x="8203692" y="76009"/>
                  <a:pt x="8207375" y="81458"/>
                  <a:pt x="8210042" y="87795"/>
                </a:cubicBezTo>
                <a:cubicBezTo>
                  <a:pt x="8212582" y="94120"/>
                  <a:pt x="8213852" y="100990"/>
                  <a:pt x="8213852" y="108394"/>
                </a:cubicBezTo>
                <a:cubicBezTo>
                  <a:pt x="8213852" y="115709"/>
                  <a:pt x="8212582" y="122618"/>
                  <a:pt x="8210042" y="129121"/>
                </a:cubicBezTo>
                <a:cubicBezTo>
                  <a:pt x="8207502" y="135623"/>
                  <a:pt x="8203819" y="141186"/>
                  <a:pt x="8198866" y="145796"/>
                </a:cubicBezTo>
                <a:cubicBezTo>
                  <a:pt x="8193659" y="150749"/>
                  <a:pt x="8187436" y="154546"/>
                  <a:pt x="8180197" y="157188"/>
                </a:cubicBezTo>
                <a:cubicBezTo>
                  <a:pt x="8173085" y="159817"/>
                  <a:pt x="8164830" y="161137"/>
                  <a:pt x="8155432" y="161137"/>
                </a:cubicBezTo>
                <a:cubicBezTo>
                  <a:pt x="8147431" y="161137"/>
                  <a:pt x="8140065" y="159982"/>
                  <a:pt x="8133207" y="157670"/>
                </a:cubicBezTo>
                <a:cubicBezTo>
                  <a:pt x="8126476" y="155372"/>
                  <a:pt x="8120507" y="151904"/>
                  <a:pt x="8115300" y="147282"/>
                </a:cubicBezTo>
                <a:cubicBezTo>
                  <a:pt x="8110220" y="142862"/>
                  <a:pt x="8106283" y="137401"/>
                  <a:pt x="8103362" y="130899"/>
                </a:cubicBezTo>
                <a:cubicBezTo>
                  <a:pt x="8100568" y="124409"/>
                  <a:pt x="8099044" y="117132"/>
                  <a:pt x="8099044" y="109080"/>
                </a:cubicBezTo>
                <a:cubicBezTo>
                  <a:pt x="8099044" y="101155"/>
                  <a:pt x="8100314" y="94107"/>
                  <a:pt x="8102854" y="87935"/>
                </a:cubicBezTo>
                <a:cubicBezTo>
                  <a:pt x="8105394" y="81775"/>
                  <a:pt x="8109204" y="76276"/>
                  <a:pt x="8114284" y="71463"/>
                </a:cubicBezTo>
                <a:cubicBezTo>
                  <a:pt x="8119237" y="66840"/>
                  <a:pt x="8125206" y="63258"/>
                  <a:pt x="8132318" y="60718"/>
                </a:cubicBezTo>
                <a:cubicBezTo>
                  <a:pt x="8139557" y="58178"/>
                  <a:pt x="8147558" y="56908"/>
                  <a:pt x="8156321" y="56908"/>
                </a:cubicBezTo>
                <a:close/>
                <a:moveTo>
                  <a:pt x="7926070" y="56908"/>
                </a:moveTo>
                <a:cubicBezTo>
                  <a:pt x="7935341" y="56908"/>
                  <a:pt x="7942961" y="58039"/>
                  <a:pt x="7948930" y="60274"/>
                </a:cubicBezTo>
                <a:cubicBezTo>
                  <a:pt x="7954772" y="62522"/>
                  <a:pt x="7959725" y="65621"/>
                  <a:pt x="7963662" y="69583"/>
                </a:cubicBezTo>
                <a:cubicBezTo>
                  <a:pt x="7967345" y="73342"/>
                  <a:pt x="7970139" y="77775"/>
                  <a:pt x="7971790" y="82893"/>
                </a:cubicBezTo>
                <a:cubicBezTo>
                  <a:pt x="7973568" y="88011"/>
                  <a:pt x="7974457" y="93370"/>
                  <a:pt x="7974457" y="98971"/>
                </a:cubicBezTo>
                <a:lnTo>
                  <a:pt x="7974457" y="105422"/>
                </a:lnTo>
                <a:lnTo>
                  <a:pt x="7907528" y="105422"/>
                </a:lnTo>
                <a:cubicBezTo>
                  <a:pt x="7907528" y="118948"/>
                  <a:pt x="7910067" y="129235"/>
                  <a:pt x="7915275" y="136296"/>
                </a:cubicBezTo>
                <a:cubicBezTo>
                  <a:pt x="7920481" y="143357"/>
                  <a:pt x="7928864" y="146888"/>
                  <a:pt x="7940167" y="146888"/>
                </a:cubicBezTo>
                <a:cubicBezTo>
                  <a:pt x="7946390" y="146888"/>
                  <a:pt x="7951978" y="145186"/>
                  <a:pt x="7956930" y="141795"/>
                </a:cubicBezTo>
                <a:cubicBezTo>
                  <a:pt x="7961884" y="138392"/>
                  <a:pt x="7966075" y="134086"/>
                  <a:pt x="7969504" y="128879"/>
                </a:cubicBezTo>
                <a:lnTo>
                  <a:pt x="7977124" y="134315"/>
                </a:lnTo>
                <a:cubicBezTo>
                  <a:pt x="7974711" y="138074"/>
                  <a:pt x="7972044" y="141630"/>
                  <a:pt x="7968742" y="144958"/>
                </a:cubicBezTo>
                <a:cubicBezTo>
                  <a:pt x="7965440" y="148285"/>
                  <a:pt x="7961756" y="151142"/>
                  <a:pt x="7957566" y="153517"/>
                </a:cubicBezTo>
                <a:cubicBezTo>
                  <a:pt x="7953121" y="156032"/>
                  <a:pt x="7948676" y="157924"/>
                  <a:pt x="7944230" y="159207"/>
                </a:cubicBezTo>
                <a:cubicBezTo>
                  <a:pt x="7939659" y="160502"/>
                  <a:pt x="7934452" y="161137"/>
                  <a:pt x="7928610" y="161137"/>
                </a:cubicBezTo>
                <a:cubicBezTo>
                  <a:pt x="7918830" y="161137"/>
                  <a:pt x="7910449" y="159753"/>
                  <a:pt x="7903337" y="156984"/>
                </a:cubicBezTo>
                <a:cubicBezTo>
                  <a:pt x="7896225" y="154216"/>
                  <a:pt x="7890383" y="150482"/>
                  <a:pt x="7885684" y="145796"/>
                </a:cubicBezTo>
                <a:cubicBezTo>
                  <a:pt x="7881112" y="141109"/>
                  <a:pt x="7877683" y="135585"/>
                  <a:pt x="7875397" y="129222"/>
                </a:cubicBezTo>
                <a:cubicBezTo>
                  <a:pt x="7873111" y="122860"/>
                  <a:pt x="7871967" y="115938"/>
                  <a:pt x="7871967" y="108483"/>
                </a:cubicBezTo>
                <a:cubicBezTo>
                  <a:pt x="7871967" y="101739"/>
                  <a:pt x="7873238" y="95301"/>
                  <a:pt x="7875651" y="89128"/>
                </a:cubicBezTo>
                <a:cubicBezTo>
                  <a:pt x="7878191" y="82956"/>
                  <a:pt x="7881620" y="77470"/>
                  <a:pt x="7886192" y="72644"/>
                </a:cubicBezTo>
                <a:cubicBezTo>
                  <a:pt x="7890764" y="67957"/>
                  <a:pt x="7896352" y="64173"/>
                  <a:pt x="7903210" y="61265"/>
                </a:cubicBezTo>
                <a:cubicBezTo>
                  <a:pt x="7910067" y="58369"/>
                  <a:pt x="7917688" y="56908"/>
                  <a:pt x="7926070" y="56908"/>
                </a:cubicBezTo>
                <a:close/>
                <a:moveTo>
                  <a:pt x="7552817" y="56908"/>
                </a:moveTo>
                <a:cubicBezTo>
                  <a:pt x="7562088" y="56908"/>
                  <a:pt x="7570216" y="58178"/>
                  <a:pt x="7577201" y="60718"/>
                </a:cubicBezTo>
                <a:cubicBezTo>
                  <a:pt x="7584313" y="63258"/>
                  <a:pt x="7590281" y="66840"/>
                  <a:pt x="7595362" y="71463"/>
                </a:cubicBezTo>
                <a:cubicBezTo>
                  <a:pt x="7600188" y="76009"/>
                  <a:pt x="7603871" y="81458"/>
                  <a:pt x="7606538" y="87795"/>
                </a:cubicBezTo>
                <a:cubicBezTo>
                  <a:pt x="7609078" y="94120"/>
                  <a:pt x="7610348" y="100990"/>
                  <a:pt x="7610348" y="108394"/>
                </a:cubicBezTo>
                <a:cubicBezTo>
                  <a:pt x="7610348" y="115709"/>
                  <a:pt x="7609078" y="122618"/>
                  <a:pt x="7606538" y="129121"/>
                </a:cubicBezTo>
                <a:cubicBezTo>
                  <a:pt x="7603998" y="135623"/>
                  <a:pt x="7600315" y="141186"/>
                  <a:pt x="7595362" y="145796"/>
                </a:cubicBezTo>
                <a:cubicBezTo>
                  <a:pt x="7590155" y="150749"/>
                  <a:pt x="7583931" y="154546"/>
                  <a:pt x="7576692" y="157188"/>
                </a:cubicBezTo>
                <a:cubicBezTo>
                  <a:pt x="7569580" y="159817"/>
                  <a:pt x="7561326" y="161137"/>
                  <a:pt x="7551928" y="161137"/>
                </a:cubicBezTo>
                <a:cubicBezTo>
                  <a:pt x="7543927" y="161137"/>
                  <a:pt x="7536561" y="159982"/>
                  <a:pt x="7529703" y="157670"/>
                </a:cubicBezTo>
                <a:cubicBezTo>
                  <a:pt x="7522972" y="155372"/>
                  <a:pt x="7517003" y="151904"/>
                  <a:pt x="7511796" y="147282"/>
                </a:cubicBezTo>
                <a:cubicBezTo>
                  <a:pt x="7506716" y="142862"/>
                  <a:pt x="7502779" y="137401"/>
                  <a:pt x="7499858" y="130899"/>
                </a:cubicBezTo>
                <a:cubicBezTo>
                  <a:pt x="7496937" y="124409"/>
                  <a:pt x="7495540" y="117132"/>
                  <a:pt x="7495540" y="109080"/>
                </a:cubicBezTo>
                <a:cubicBezTo>
                  <a:pt x="7495540" y="101155"/>
                  <a:pt x="7496810" y="94107"/>
                  <a:pt x="7499350" y="87935"/>
                </a:cubicBezTo>
                <a:cubicBezTo>
                  <a:pt x="7501890" y="81775"/>
                  <a:pt x="7505700" y="76276"/>
                  <a:pt x="7510780" y="71463"/>
                </a:cubicBezTo>
                <a:cubicBezTo>
                  <a:pt x="7515733" y="66840"/>
                  <a:pt x="7521702" y="63258"/>
                  <a:pt x="7528814" y="60718"/>
                </a:cubicBezTo>
                <a:cubicBezTo>
                  <a:pt x="7536053" y="58178"/>
                  <a:pt x="7544054" y="56908"/>
                  <a:pt x="7552817" y="56908"/>
                </a:cubicBezTo>
                <a:close/>
                <a:moveTo>
                  <a:pt x="7046849" y="56908"/>
                </a:moveTo>
                <a:cubicBezTo>
                  <a:pt x="7056120" y="56908"/>
                  <a:pt x="7064248" y="58178"/>
                  <a:pt x="7071233" y="60718"/>
                </a:cubicBezTo>
                <a:cubicBezTo>
                  <a:pt x="7078345" y="63258"/>
                  <a:pt x="7084314" y="66840"/>
                  <a:pt x="7089393" y="71463"/>
                </a:cubicBezTo>
                <a:cubicBezTo>
                  <a:pt x="7094220" y="76009"/>
                  <a:pt x="7097903" y="81458"/>
                  <a:pt x="7100570" y="87795"/>
                </a:cubicBezTo>
                <a:cubicBezTo>
                  <a:pt x="7103110" y="94120"/>
                  <a:pt x="7104380" y="100990"/>
                  <a:pt x="7104380" y="108394"/>
                </a:cubicBezTo>
                <a:cubicBezTo>
                  <a:pt x="7104380" y="115709"/>
                  <a:pt x="7103110" y="122618"/>
                  <a:pt x="7100570" y="129121"/>
                </a:cubicBezTo>
                <a:cubicBezTo>
                  <a:pt x="7098030" y="135623"/>
                  <a:pt x="7094347" y="141186"/>
                  <a:pt x="7089393" y="145796"/>
                </a:cubicBezTo>
                <a:cubicBezTo>
                  <a:pt x="7084187" y="150749"/>
                  <a:pt x="7077964" y="154546"/>
                  <a:pt x="7070725" y="157188"/>
                </a:cubicBezTo>
                <a:cubicBezTo>
                  <a:pt x="7063613" y="159817"/>
                  <a:pt x="7055358" y="161137"/>
                  <a:pt x="7045960" y="161137"/>
                </a:cubicBezTo>
                <a:cubicBezTo>
                  <a:pt x="7037959" y="161137"/>
                  <a:pt x="7030592" y="159982"/>
                  <a:pt x="7023735" y="157670"/>
                </a:cubicBezTo>
                <a:cubicBezTo>
                  <a:pt x="7017004" y="155372"/>
                  <a:pt x="7011035" y="151904"/>
                  <a:pt x="7005828" y="147282"/>
                </a:cubicBezTo>
                <a:cubicBezTo>
                  <a:pt x="7000748" y="142862"/>
                  <a:pt x="6996811" y="137401"/>
                  <a:pt x="6993890" y="130899"/>
                </a:cubicBezTo>
                <a:cubicBezTo>
                  <a:pt x="6991096" y="124409"/>
                  <a:pt x="6989572" y="117132"/>
                  <a:pt x="6989572" y="109080"/>
                </a:cubicBezTo>
                <a:cubicBezTo>
                  <a:pt x="6989572" y="101155"/>
                  <a:pt x="6990842" y="94107"/>
                  <a:pt x="6993381" y="87935"/>
                </a:cubicBezTo>
                <a:cubicBezTo>
                  <a:pt x="6995922" y="81775"/>
                  <a:pt x="6999731" y="76276"/>
                  <a:pt x="7004812" y="71463"/>
                </a:cubicBezTo>
                <a:cubicBezTo>
                  <a:pt x="7009765" y="66840"/>
                  <a:pt x="7015734" y="63258"/>
                  <a:pt x="7022846" y="60718"/>
                </a:cubicBezTo>
                <a:cubicBezTo>
                  <a:pt x="7030085" y="58178"/>
                  <a:pt x="7038086" y="56908"/>
                  <a:pt x="7046849" y="56908"/>
                </a:cubicBezTo>
                <a:close/>
                <a:moveTo>
                  <a:pt x="6816598" y="56908"/>
                </a:moveTo>
                <a:cubicBezTo>
                  <a:pt x="6825868" y="56908"/>
                  <a:pt x="6833489" y="58039"/>
                  <a:pt x="6839458" y="60274"/>
                </a:cubicBezTo>
                <a:cubicBezTo>
                  <a:pt x="6845300" y="62522"/>
                  <a:pt x="6850253" y="65621"/>
                  <a:pt x="6854190" y="69583"/>
                </a:cubicBezTo>
                <a:cubicBezTo>
                  <a:pt x="6857873" y="73342"/>
                  <a:pt x="6860667" y="77775"/>
                  <a:pt x="6862317" y="82893"/>
                </a:cubicBezTo>
                <a:cubicBezTo>
                  <a:pt x="6864096" y="88011"/>
                  <a:pt x="6864985" y="93370"/>
                  <a:pt x="6864985" y="98971"/>
                </a:cubicBezTo>
                <a:lnTo>
                  <a:pt x="6864985" y="105422"/>
                </a:lnTo>
                <a:lnTo>
                  <a:pt x="6798055" y="105422"/>
                </a:lnTo>
                <a:cubicBezTo>
                  <a:pt x="6798055" y="118948"/>
                  <a:pt x="6800596" y="129235"/>
                  <a:pt x="6805803" y="136296"/>
                </a:cubicBezTo>
                <a:cubicBezTo>
                  <a:pt x="6811010" y="143357"/>
                  <a:pt x="6819392" y="146888"/>
                  <a:pt x="6830695" y="146888"/>
                </a:cubicBezTo>
                <a:cubicBezTo>
                  <a:pt x="6836917" y="146888"/>
                  <a:pt x="6842505" y="145186"/>
                  <a:pt x="6847459" y="141795"/>
                </a:cubicBezTo>
                <a:cubicBezTo>
                  <a:pt x="6852412" y="138392"/>
                  <a:pt x="6856603" y="134086"/>
                  <a:pt x="6860031" y="128879"/>
                </a:cubicBezTo>
                <a:lnTo>
                  <a:pt x="6867652" y="134315"/>
                </a:lnTo>
                <a:cubicBezTo>
                  <a:pt x="6865366" y="138074"/>
                  <a:pt x="6862572" y="141630"/>
                  <a:pt x="6859270" y="144958"/>
                </a:cubicBezTo>
                <a:cubicBezTo>
                  <a:pt x="6855967" y="148285"/>
                  <a:pt x="6852285" y="151142"/>
                  <a:pt x="6848093" y="153517"/>
                </a:cubicBezTo>
                <a:cubicBezTo>
                  <a:pt x="6843649" y="156032"/>
                  <a:pt x="6839204" y="157924"/>
                  <a:pt x="6834759" y="159207"/>
                </a:cubicBezTo>
                <a:cubicBezTo>
                  <a:pt x="6830187" y="160502"/>
                  <a:pt x="6824980" y="161137"/>
                  <a:pt x="6819138" y="161137"/>
                </a:cubicBezTo>
                <a:cubicBezTo>
                  <a:pt x="6809359" y="161137"/>
                  <a:pt x="6800977" y="159753"/>
                  <a:pt x="6793865" y="156984"/>
                </a:cubicBezTo>
                <a:cubicBezTo>
                  <a:pt x="6786753" y="154216"/>
                  <a:pt x="6780911" y="150482"/>
                  <a:pt x="6776212" y="145796"/>
                </a:cubicBezTo>
                <a:cubicBezTo>
                  <a:pt x="6771640" y="141109"/>
                  <a:pt x="6768211" y="135585"/>
                  <a:pt x="6765925" y="129222"/>
                </a:cubicBezTo>
                <a:cubicBezTo>
                  <a:pt x="6763639" y="122860"/>
                  <a:pt x="6762496" y="115938"/>
                  <a:pt x="6762496" y="108483"/>
                </a:cubicBezTo>
                <a:cubicBezTo>
                  <a:pt x="6762496" y="101739"/>
                  <a:pt x="6763766" y="95301"/>
                  <a:pt x="6766179" y="89128"/>
                </a:cubicBezTo>
                <a:cubicBezTo>
                  <a:pt x="6768718" y="82956"/>
                  <a:pt x="6772148" y="77470"/>
                  <a:pt x="6776720" y="72644"/>
                </a:cubicBezTo>
                <a:cubicBezTo>
                  <a:pt x="6781292" y="67957"/>
                  <a:pt x="6786880" y="64173"/>
                  <a:pt x="6793738" y="61265"/>
                </a:cubicBezTo>
                <a:cubicBezTo>
                  <a:pt x="6800596" y="58369"/>
                  <a:pt x="6808216" y="56908"/>
                  <a:pt x="6816598" y="56908"/>
                </a:cubicBezTo>
                <a:close/>
                <a:moveTo>
                  <a:pt x="6385179" y="56908"/>
                </a:moveTo>
                <a:cubicBezTo>
                  <a:pt x="6394323" y="56908"/>
                  <a:pt x="6402197" y="58178"/>
                  <a:pt x="6409055" y="60718"/>
                </a:cubicBezTo>
                <a:cubicBezTo>
                  <a:pt x="6415913" y="63258"/>
                  <a:pt x="6421755" y="66840"/>
                  <a:pt x="6426580" y="71463"/>
                </a:cubicBezTo>
                <a:cubicBezTo>
                  <a:pt x="6431406" y="76073"/>
                  <a:pt x="6435090" y="81508"/>
                  <a:pt x="6437503" y="87744"/>
                </a:cubicBezTo>
                <a:cubicBezTo>
                  <a:pt x="6440042" y="93980"/>
                  <a:pt x="6441313" y="100850"/>
                  <a:pt x="6441313" y="108394"/>
                </a:cubicBezTo>
                <a:cubicBezTo>
                  <a:pt x="6441313" y="115709"/>
                  <a:pt x="6440042" y="122618"/>
                  <a:pt x="6437503" y="129121"/>
                </a:cubicBezTo>
                <a:cubicBezTo>
                  <a:pt x="6435090" y="135623"/>
                  <a:pt x="6431534" y="141186"/>
                  <a:pt x="6426835" y="145796"/>
                </a:cubicBezTo>
                <a:cubicBezTo>
                  <a:pt x="6421755" y="150685"/>
                  <a:pt x="6415913" y="154457"/>
                  <a:pt x="6409055" y="157137"/>
                </a:cubicBezTo>
                <a:cubicBezTo>
                  <a:pt x="6402197" y="159804"/>
                  <a:pt x="6393942" y="161137"/>
                  <a:pt x="6384290" y="161137"/>
                </a:cubicBezTo>
                <a:cubicBezTo>
                  <a:pt x="6376670" y="161137"/>
                  <a:pt x="6369558" y="159982"/>
                  <a:pt x="6363080" y="157670"/>
                </a:cubicBezTo>
                <a:cubicBezTo>
                  <a:pt x="6356477" y="155372"/>
                  <a:pt x="6350889" y="152031"/>
                  <a:pt x="6346063" y="147675"/>
                </a:cubicBezTo>
                <a:cubicBezTo>
                  <a:pt x="6341237" y="143319"/>
                  <a:pt x="6337427" y="138074"/>
                  <a:pt x="6334760" y="131940"/>
                </a:cubicBezTo>
                <a:cubicBezTo>
                  <a:pt x="6332092" y="125806"/>
                  <a:pt x="6330568" y="118719"/>
                  <a:pt x="6330315" y="110668"/>
                </a:cubicBezTo>
                <a:lnTo>
                  <a:pt x="6312154" y="110668"/>
                </a:lnTo>
                <a:lnTo>
                  <a:pt x="6312154" y="139065"/>
                </a:lnTo>
                <a:cubicBezTo>
                  <a:pt x="6312154" y="141376"/>
                  <a:pt x="6312408" y="143294"/>
                  <a:pt x="6313042" y="144805"/>
                </a:cubicBezTo>
                <a:cubicBezTo>
                  <a:pt x="6313805" y="146329"/>
                  <a:pt x="6314821" y="147510"/>
                  <a:pt x="6316345" y="148374"/>
                </a:cubicBezTo>
                <a:cubicBezTo>
                  <a:pt x="6317361" y="148971"/>
                  <a:pt x="6318758" y="149466"/>
                  <a:pt x="6320281" y="149860"/>
                </a:cubicBezTo>
                <a:cubicBezTo>
                  <a:pt x="6321805" y="150253"/>
                  <a:pt x="6323330" y="150546"/>
                  <a:pt x="6324980" y="150749"/>
                </a:cubicBezTo>
                <a:lnTo>
                  <a:pt x="6324980" y="157975"/>
                </a:lnTo>
                <a:lnTo>
                  <a:pt x="6264783" y="157975"/>
                </a:lnTo>
                <a:lnTo>
                  <a:pt x="6264783" y="150749"/>
                </a:lnTo>
                <a:cubicBezTo>
                  <a:pt x="6266434" y="150622"/>
                  <a:pt x="6268085" y="150431"/>
                  <a:pt x="6269736" y="150203"/>
                </a:cubicBezTo>
                <a:cubicBezTo>
                  <a:pt x="6271514" y="149974"/>
                  <a:pt x="6272911" y="149657"/>
                  <a:pt x="6274054" y="149263"/>
                </a:cubicBezTo>
                <a:cubicBezTo>
                  <a:pt x="6276213" y="148539"/>
                  <a:pt x="6277610" y="147421"/>
                  <a:pt x="6278499" y="145897"/>
                </a:cubicBezTo>
                <a:cubicBezTo>
                  <a:pt x="6279261" y="144386"/>
                  <a:pt x="6279642" y="142405"/>
                  <a:pt x="6279642" y="139966"/>
                </a:cubicBezTo>
                <a:lnTo>
                  <a:pt x="6279642" y="77800"/>
                </a:lnTo>
                <a:cubicBezTo>
                  <a:pt x="6279642" y="75489"/>
                  <a:pt x="6279261" y="73520"/>
                  <a:pt x="6278372" y="71907"/>
                </a:cubicBezTo>
                <a:cubicBezTo>
                  <a:pt x="6277610" y="70294"/>
                  <a:pt x="6276086" y="69151"/>
                  <a:pt x="6274054" y="68491"/>
                </a:cubicBezTo>
                <a:cubicBezTo>
                  <a:pt x="6272403" y="67957"/>
                  <a:pt x="6270752" y="67615"/>
                  <a:pt x="6269355" y="67449"/>
                </a:cubicBezTo>
                <a:cubicBezTo>
                  <a:pt x="6267830" y="67284"/>
                  <a:pt x="6266434" y="67132"/>
                  <a:pt x="6264783" y="67005"/>
                </a:cubicBezTo>
                <a:lnTo>
                  <a:pt x="6264783" y="59779"/>
                </a:lnTo>
                <a:lnTo>
                  <a:pt x="6324980" y="59779"/>
                </a:lnTo>
                <a:lnTo>
                  <a:pt x="6324980" y="67005"/>
                </a:lnTo>
                <a:cubicBezTo>
                  <a:pt x="6323330" y="67208"/>
                  <a:pt x="6321933" y="67449"/>
                  <a:pt x="6320536" y="67754"/>
                </a:cubicBezTo>
                <a:cubicBezTo>
                  <a:pt x="6319266" y="68046"/>
                  <a:pt x="6317868" y="68592"/>
                  <a:pt x="6316345" y="69380"/>
                </a:cubicBezTo>
                <a:cubicBezTo>
                  <a:pt x="6314821" y="70243"/>
                  <a:pt x="6313678" y="71463"/>
                  <a:pt x="6313042" y="73038"/>
                </a:cubicBezTo>
                <a:cubicBezTo>
                  <a:pt x="6312408" y="74625"/>
                  <a:pt x="6312154" y="76505"/>
                  <a:pt x="6312154" y="78689"/>
                </a:cubicBezTo>
                <a:lnTo>
                  <a:pt x="6312154" y="101447"/>
                </a:lnTo>
                <a:lnTo>
                  <a:pt x="6330696" y="101447"/>
                </a:lnTo>
                <a:cubicBezTo>
                  <a:pt x="6331458" y="94780"/>
                  <a:pt x="6333236" y="88747"/>
                  <a:pt x="6336030" y="83337"/>
                </a:cubicBezTo>
                <a:cubicBezTo>
                  <a:pt x="6338824" y="77927"/>
                  <a:pt x="6342506" y="73241"/>
                  <a:pt x="6347079" y="69278"/>
                </a:cubicBezTo>
                <a:cubicBezTo>
                  <a:pt x="6351651" y="65392"/>
                  <a:pt x="6357239" y="62357"/>
                  <a:pt x="6363589" y="60172"/>
                </a:cubicBezTo>
                <a:cubicBezTo>
                  <a:pt x="6370066" y="58001"/>
                  <a:pt x="6377305" y="56908"/>
                  <a:pt x="6385179" y="56908"/>
                </a:cubicBezTo>
                <a:close/>
                <a:moveTo>
                  <a:pt x="5475224" y="56908"/>
                </a:moveTo>
                <a:cubicBezTo>
                  <a:pt x="5487416" y="56908"/>
                  <a:pt x="5496941" y="59207"/>
                  <a:pt x="5504053" y="63792"/>
                </a:cubicBezTo>
                <a:cubicBezTo>
                  <a:pt x="5511165" y="68377"/>
                  <a:pt x="5514594" y="74561"/>
                  <a:pt x="5514594" y="82347"/>
                </a:cubicBezTo>
                <a:cubicBezTo>
                  <a:pt x="5514594" y="87096"/>
                  <a:pt x="5513324" y="90919"/>
                  <a:pt x="5510911" y="93827"/>
                </a:cubicBezTo>
                <a:cubicBezTo>
                  <a:pt x="5508371" y="96736"/>
                  <a:pt x="5504053" y="98183"/>
                  <a:pt x="5497957" y="98183"/>
                </a:cubicBezTo>
                <a:cubicBezTo>
                  <a:pt x="5493004" y="98183"/>
                  <a:pt x="5488813" y="96990"/>
                  <a:pt x="5485511" y="94615"/>
                </a:cubicBezTo>
                <a:cubicBezTo>
                  <a:pt x="5482209" y="92240"/>
                  <a:pt x="5480431" y="89141"/>
                  <a:pt x="5480431" y="85318"/>
                </a:cubicBezTo>
                <a:cubicBezTo>
                  <a:pt x="5480431" y="82080"/>
                  <a:pt x="5481066" y="78879"/>
                  <a:pt x="5482082" y="75717"/>
                </a:cubicBezTo>
                <a:cubicBezTo>
                  <a:pt x="5483098" y="72555"/>
                  <a:pt x="5483733" y="70142"/>
                  <a:pt x="5483987" y="68491"/>
                </a:cubicBezTo>
                <a:cubicBezTo>
                  <a:pt x="5483225" y="67297"/>
                  <a:pt x="5482336" y="66395"/>
                  <a:pt x="5481193" y="65773"/>
                </a:cubicBezTo>
                <a:cubicBezTo>
                  <a:pt x="5480050" y="65138"/>
                  <a:pt x="5478272" y="64833"/>
                  <a:pt x="5475986" y="64833"/>
                </a:cubicBezTo>
                <a:cubicBezTo>
                  <a:pt x="5472938" y="64833"/>
                  <a:pt x="5470271" y="65519"/>
                  <a:pt x="5467858" y="66903"/>
                </a:cubicBezTo>
                <a:cubicBezTo>
                  <a:pt x="5465318" y="68288"/>
                  <a:pt x="5463159" y="70739"/>
                  <a:pt x="5461000" y="74231"/>
                </a:cubicBezTo>
                <a:cubicBezTo>
                  <a:pt x="5458968" y="77533"/>
                  <a:pt x="5457317" y="81953"/>
                  <a:pt x="5456047" y="87490"/>
                </a:cubicBezTo>
                <a:cubicBezTo>
                  <a:pt x="5454904" y="93040"/>
                  <a:pt x="5454269" y="99695"/>
                  <a:pt x="5454269" y="107493"/>
                </a:cubicBezTo>
                <a:cubicBezTo>
                  <a:pt x="5454269" y="119240"/>
                  <a:pt x="5457063" y="128714"/>
                  <a:pt x="5462524" y="135902"/>
                </a:cubicBezTo>
                <a:cubicBezTo>
                  <a:pt x="5467985" y="143091"/>
                  <a:pt x="5474589" y="146685"/>
                  <a:pt x="5482209" y="146685"/>
                </a:cubicBezTo>
                <a:cubicBezTo>
                  <a:pt x="5489575" y="146685"/>
                  <a:pt x="5495417" y="145059"/>
                  <a:pt x="5499735" y="141795"/>
                </a:cubicBezTo>
                <a:cubicBezTo>
                  <a:pt x="5504053" y="138531"/>
                  <a:pt x="5507863" y="133896"/>
                  <a:pt x="5511292" y="127889"/>
                </a:cubicBezTo>
                <a:lnTo>
                  <a:pt x="5518658" y="133032"/>
                </a:lnTo>
                <a:cubicBezTo>
                  <a:pt x="5516626" y="137058"/>
                  <a:pt x="5514213" y="140741"/>
                  <a:pt x="5511419" y="144069"/>
                </a:cubicBezTo>
                <a:cubicBezTo>
                  <a:pt x="5508498" y="147396"/>
                  <a:pt x="5505196" y="150355"/>
                  <a:pt x="5501132" y="152920"/>
                </a:cubicBezTo>
                <a:cubicBezTo>
                  <a:pt x="5497068" y="155626"/>
                  <a:pt x="5492750" y="157670"/>
                  <a:pt x="5488559" y="159067"/>
                </a:cubicBezTo>
                <a:cubicBezTo>
                  <a:pt x="5484241" y="160452"/>
                  <a:pt x="5479288" y="161137"/>
                  <a:pt x="5473573" y="161137"/>
                </a:cubicBezTo>
                <a:cubicBezTo>
                  <a:pt x="5464429" y="161137"/>
                  <a:pt x="5456301" y="159804"/>
                  <a:pt x="5449316" y="157137"/>
                </a:cubicBezTo>
                <a:cubicBezTo>
                  <a:pt x="5442204" y="154457"/>
                  <a:pt x="5436489" y="150812"/>
                  <a:pt x="5431917" y="146189"/>
                </a:cubicBezTo>
                <a:cubicBezTo>
                  <a:pt x="5427345" y="141516"/>
                  <a:pt x="5423916" y="135966"/>
                  <a:pt x="5421757" y="129565"/>
                </a:cubicBezTo>
                <a:cubicBezTo>
                  <a:pt x="5419471" y="123164"/>
                  <a:pt x="5418328" y="116205"/>
                  <a:pt x="5418328" y="108686"/>
                </a:cubicBezTo>
                <a:cubicBezTo>
                  <a:pt x="5418328" y="101816"/>
                  <a:pt x="5419725" y="95275"/>
                  <a:pt x="5422392" y="89078"/>
                </a:cubicBezTo>
                <a:cubicBezTo>
                  <a:pt x="5425186" y="82880"/>
                  <a:pt x="5428869" y="77432"/>
                  <a:pt x="5433568" y="72745"/>
                </a:cubicBezTo>
                <a:cubicBezTo>
                  <a:pt x="5438394" y="67932"/>
                  <a:pt x="5444363" y="64084"/>
                  <a:pt x="5451602" y="61214"/>
                </a:cubicBezTo>
                <a:cubicBezTo>
                  <a:pt x="5458714" y="58344"/>
                  <a:pt x="5466588" y="56908"/>
                  <a:pt x="5475224" y="56908"/>
                </a:cubicBezTo>
                <a:close/>
                <a:moveTo>
                  <a:pt x="5356606" y="56908"/>
                </a:moveTo>
                <a:cubicBezTo>
                  <a:pt x="5365877" y="56908"/>
                  <a:pt x="5373497" y="58039"/>
                  <a:pt x="5379466" y="60274"/>
                </a:cubicBezTo>
                <a:cubicBezTo>
                  <a:pt x="5385308" y="62522"/>
                  <a:pt x="5390261" y="65621"/>
                  <a:pt x="5394198" y="69583"/>
                </a:cubicBezTo>
                <a:cubicBezTo>
                  <a:pt x="5397881" y="73342"/>
                  <a:pt x="5400675" y="77775"/>
                  <a:pt x="5402326" y="82893"/>
                </a:cubicBezTo>
                <a:cubicBezTo>
                  <a:pt x="5404104" y="88011"/>
                  <a:pt x="5404993" y="93370"/>
                  <a:pt x="5404993" y="98971"/>
                </a:cubicBezTo>
                <a:lnTo>
                  <a:pt x="5404993" y="105422"/>
                </a:lnTo>
                <a:lnTo>
                  <a:pt x="5338064" y="105422"/>
                </a:lnTo>
                <a:cubicBezTo>
                  <a:pt x="5338064" y="118948"/>
                  <a:pt x="5340604" y="129235"/>
                  <a:pt x="5345811" y="136296"/>
                </a:cubicBezTo>
                <a:cubicBezTo>
                  <a:pt x="5351018" y="143357"/>
                  <a:pt x="5359400" y="146888"/>
                  <a:pt x="5370703" y="146888"/>
                </a:cubicBezTo>
                <a:cubicBezTo>
                  <a:pt x="5376926" y="146888"/>
                  <a:pt x="5382514" y="145186"/>
                  <a:pt x="5387467" y="141795"/>
                </a:cubicBezTo>
                <a:cubicBezTo>
                  <a:pt x="5392420" y="138392"/>
                  <a:pt x="5396611" y="134086"/>
                  <a:pt x="5400040" y="128879"/>
                </a:cubicBezTo>
                <a:lnTo>
                  <a:pt x="5407660" y="134315"/>
                </a:lnTo>
                <a:cubicBezTo>
                  <a:pt x="5405374" y="138074"/>
                  <a:pt x="5402580" y="141630"/>
                  <a:pt x="5399278" y="144958"/>
                </a:cubicBezTo>
                <a:cubicBezTo>
                  <a:pt x="5395976" y="148285"/>
                  <a:pt x="5392293" y="151142"/>
                  <a:pt x="5388102" y="153517"/>
                </a:cubicBezTo>
                <a:cubicBezTo>
                  <a:pt x="5383657" y="156032"/>
                  <a:pt x="5379212" y="157924"/>
                  <a:pt x="5374767" y="159207"/>
                </a:cubicBezTo>
                <a:cubicBezTo>
                  <a:pt x="5370195" y="160502"/>
                  <a:pt x="5364988" y="161137"/>
                  <a:pt x="5359146" y="161137"/>
                </a:cubicBezTo>
                <a:cubicBezTo>
                  <a:pt x="5349367" y="161137"/>
                  <a:pt x="5340985" y="159753"/>
                  <a:pt x="5333873" y="156984"/>
                </a:cubicBezTo>
                <a:cubicBezTo>
                  <a:pt x="5326761" y="154216"/>
                  <a:pt x="5320919" y="150482"/>
                  <a:pt x="5316220" y="145796"/>
                </a:cubicBezTo>
                <a:cubicBezTo>
                  <a:pt x="5311648" y="141109"/>
                  <a:pt x="5308219" y="135585"/>
                  <a:pt x="5305933" y="129222"/>
                </a:cubicBezTo>
                <a:cubicBezTo>
                  <a:pt x="5303647" y="122860"/>
                  <a:pt x="5302504" y="115938"/>
                  <a:pt x="5302504" y="108483"/>
                </a:cubicBezTo>
                <a:cubicBezTo>
                  <a:pt x="5302504" y="101739"/>
                  <a:pt x="5303774" y="95301"/>
                  <a:pt x="5306187" y="89128"/>
                </a:cubicBezTo>
                <a:cubicBezTo>
                  <a:pt x="5308727" y="82956"/>
                  <a:pt x="5312156" y="77470"/>
                  <a:pt x="5316728" y="72644"/>
                </a:cubicBezTo>
                <a:cubicBezTo>
                  <a:pt x="5321300" y="67957"/>
                  <a:pt x="5326888" y="64173"/>
                  <a:pt x="5333746" y="61265"/>
                </a:cubicBezTo>
                <a:cubicBezTo>
                  <a:pt x="5340604" y="58369"/>
                  <a:pt x="5348224" y="56908"/>
                  <a:pt x="5356606" y="56908"/>
                </a:cubicBezTo>
                <a:close/>
                <a:moveTo>
                  <a:pt x="4380103" y="56908"/>
                </a:moveTo>
                <a:cubicBezTo>
                  <a:pt x="4386453" y="56908"/>
                  <a:pt x="4392295" y="57289"/>
                  <a:pt x="4397629" y="58052"/>
                </a:cubicBezTo>
                <a:cubicBezTo>
                  <a:pt x="4402963" y="58813"/>
                  <a:pt x="4407789" y="60376"/>
                  <a:pt x="4412107" y="62750"/>
                </a:cubicBezTo>
                <a:cubicBezTo>
                  <a:pt x="4416171" y="65062"/>
                  <a:pt x="4419473" y="68402"/>
                  <a:pt x="4421886" y="72796"/>
                </a:cubicBezTo>
                <a:cubicBezTo>
                  <a:pt x="4424299" y="77178"/>
                  <a:pt x="4425442" y="82905"/>
                  <a:pt x="4425442" y="89967"/>
                </a:cubicBezTo>
                <a:cubicBezTo>
                  <a:pt x="4425442" y="97421"/>
                  <a:pt x="4425315" y="106261"/>
                  <a:pt x="4425061" y="116510"/>
                </a:cubicBezTo>
                <a:cubicBezTo>
                  <a:pt x="4424680" y="126733"/>
                  <a:pt x="4424553" y="133464"/>
                  <a:pt x="4424553" y="136690"/>
                </a:cubicBezTo>
                <a:cubicBezTo>
                  <a:pt x="4424553" y="139662"/>
                  <a:pt x="4425061" y="142011"/>
                  <a:pt x="4425950" y="143726"/>
                </a:cubicBezTo>
                <a:cubicBezTo>
                  <a:pt x="4426839" y="145440"/>
                  <a:pt x="4428236" y="146723"/>
                  <a:pt x="4430014" y="147586"/>
                </a:cubicBezTo>
                <a:cubicBezTo>
                  <a:pt x="4431157" y="148107"/>
                  <a:pt x="4432935" y="148425"/>
                  <a:pt x="4435348" y="148526"/>
                </a:cubicBezTo>
                <a:cubicBezTo>
                  <a:pt x="4437761" y="148615"/>
                  <a:pt x="4439920" y="148666"/>
                  <a:pt x="4441952" y="148666"/>
                </a:cubicBezTo>
                <a:lnTo>
                  <a:pt x="4441952" y="155892"/>
                </a:lnTo>
                <a:cubicBezTo>
                  <a:pt x="4439031" y="157150"/>
                  <a:pt x="4435602" y="158305"/>
                  <a:pt x="4431665" y="159359"/>
                </a:cubicBezTo>
                <a:cubicBezTo>
                  <a:pt x="4427728" y="160413"/>
                  <a:pt x="4423537" y="160947"/>
                  <a:pt x="4419092" y="160947"/>
                </a:cubicBezTo>
                <a:cubicBezTo>
                  <a:pt x="4410964" y="160947"/>
                  <a:pt x="4404995" y="159740"/>
                  <a:pt x="4401185" y="157327"/>
                </a:cubicBezTo>
                <a:cubicBezTo>
                  <a:pt x="4397375" y="154927"/>
                  <a:pt x="4394835" y="151473"/>
                  <a:pt x="4393438" y="146990"/>
                </a:cubicBezTo>
                <a:lnTo>
                  <a:pt x="4392803" y="146990"/>
                </a:lnTo>
                <a:cubicBezTo>
                  <a:pt x="4390517" y="149225"/>
                  <a:pt x="4388358" y="151142"/>
                  <a:pt x="4386326" y="152730"/>
                </a:cubicBezTo>
                <a:cubicBezTo>
                  <a:pt x="4384294" y="154317"/>
                  <a:pt x="4382008" y="155664"/>
                  <a:pt x="4379595" y="156781"/>
                </a:cubicBezTo>
                <a:cubicBezTo>
                  <a:pt x="4376547" y="158242"/>
                  <a:pt x="4373499" y="159321"/>
                  <a:pt x="4370705" y="160045"/>
                </a:cubicBezTo>
                <a:cubicBezTo>
                  <a:pt x="4367784" y="160782"/>
                  <a:pt x="4363720" y="161137"/>
                  <a:pt x="4358640" y="161137"/>
                </a:cubicBezTo>
                <a:cubicBezTo>
                  <a:pt x="4351020" y="161137"/>
                  <a:pt x="4344416" y="158877"/>
                  <a:pt x="4338955" y="154356"/>
                </a:cubicBezTo>
                <a:cubicBezTo>
                  <a:pt x="4333621" y="149822"/>
                  <a:pt x="4330827" y="143827"/>
                  <a:pt x="4330827" y="136360"/>
                </a:cubicBezTo>
                <a:cubicBezTo>
                  <a:pt x="4330827" y="132067"/>
                  <a:pt x="4331462" y="128409"/>
                  <a:pt x="4332605" y="125412"/>
                </a:cubicBezTo>
                <a:cubicBezTo>
                  <a:pt x="4333875" y="122402"/>
                  <a:pt x="4335526" y="119735"/>
                  <a:pt x="4337685" y="117424"/>
                </a:cubicBezTo>
                <a:cubicBezTo>
                  <a:pt x="4339717" y="115316"/>
                  <a:pt x="4342003" y="113563"/>
                  <a:pt x="4344543" y="112179"/>
                </a:cubicBezTo>
                <a:cubicBezTo>
                  <a:pt x="4347210" y="110782"/>
                  <a:pt x="4350004" y="109499"/>
                  <a:pt x="4353179" y="108305"/>
                </a:cubicBezTo>
                <a:cubicBezTo>
                  <a:pt x="4359148" y="106134"/>
                  <a:pt x="4366260" y="103848"/>
                  <a:pt x="4374642" y="101524"/>
                </a:cubicBezTo>
                <a:cubicBezTo>
                  <a:pt x="4382897" y="99161"/>
                  <a:pt x="4388993" y="97066"/>
                  <a:pt x="4392803" y="95212"/>
                </a:cubicBezTo>
                <a:lnTo>
                  <a:pt x="4392803" y="85712"/>
                </a:lnTo>
                <a:cubicBezTo>
                  <a:pt x="4392803" y="84061"/>
                  <a:pt x="4392676" y="81889"/>
                  <a:pt x="4392422" y="79184"/>
                </a:cubicBezTo>
                <a:cubicBezTo>
                  <a:pt x="4392168" y="76479"/>
                  <a:pt x="4391660" y="74193"/>
                  <a:pt x="4390771" y="72352"/>
                </a:cubicBezTo>
                <a:cubicBezTo>
                  <a:pt x="4389882" y="70243"/>
                  <a:pt x="4388358" y="68453"/>
                  <a:pt x="4386326" y="67005"/>
                </a:cubicBezTo>
                <a:cubicBezTo>
                  <a:pt x="4384421" y="65557"/>
                  <a:pt x="4381754" y="64833"/>
                  <a:pt x="4378579" y="64833"/>
                </a:cubicBezTo>
                <a:cubicBezTo>
                  <a:pt x="4375658" y="64833"/>
                  <a:pt x="4373245" y="65240"/>
                  <a:pt x="4371340" y="66065"/>
                </a:cubicBezTo>
                <a:cubicBezTo>
                  <a:pt x="4369308" y="66891"/>
                  <a:pt x="4367784" y="67729"/>
                  <a:pt x="4366641" y="68592"/>
                </a:cubicBezTo>
                <a:cubicBezTo>
                  <a:pt x="4366768" y="69913"/>
                  <a:pt x="4367403" y="71920"/>
                  <a:pt x="4368292" y="74625"/>
                </a:cubicBezTo>
                <a:cubicBezTo>
                  <a:pt x="4369181" y="77330"/>
                  <a:pt x="4369689" y="79934"/>
                  <a:pt x="4369689" y="82448"/>
                </a:cubicBezTo>
                <a:cubicBezTo>
                  <a:pt x="4369689" y="83566"/>
                  <a:pt x="4369308" y="84975"/>
                  <a:pt x="4368800" y="86652"/>
                </a:cubicBezTo>
                <a:cubicBezTo>
                  <a:pt x="4368165" y="88328"/>
                  <a:pt x="4367276" y="89674"/>
                  <a:pt x="4366133" y="90665"/>
                </a:cubicBezTo>
                <a:cubicBezTo>
                  <a:pt x="4364609" y="91986"/>
                  <a:pt x="4362958" y="93002"/>
                  <a:pt x="4361053" y="93726"/>
                </a:cubicBezTo>
                <a:cubicBezTo>
                  <a:pt x="4359148" y="94450"/>
                  <a:pt x="4356354" y="94818"/>
                  <a:pt x="4352417" y="94818"/>
                </a:cubicBezTo>
                <a:cubicBezTo>
                  <a:pt x="4346829" y="94818"/>
                  <a:pt x="4342638" y="93484"/>
                  <a:pt x="4339844" y="90805"/>
                </a:cubicBezTo>
                <a:cubicBezTo>
                  <a:pt x="4336923" y="88138"/>
                  <a:pt x="4335526" y="84658"/>
                  <a:pt x="4335526" y="80365"/>
                </a:cubicBezTo>
                <a:cubicBezTo>
                  <a:pt x="4335526" y="76670"/>
                  <a:pt x="4336923" y="73355"/>
                  <a:pt x="4339971" y="70421"/>
                </a:cubicBezTo>
                <a:cubicBezTo>
                  <a:pt x="4342892" y="67488"/>
                  <a:pt x="4346448" y="65062"/>
                  <a:pt x="4350639" y="63144"/>
                </a:cubicBezTo>
                <a:cubicBezTo>
                  <a:pt x="4354830" y="61163"/>
                  <a:pt x="4359656" y="59639"/>
                  <a:pt x="4364990" y="58547"/>
                </a:cubicBezTo>
                <a:cubicBezTo>
                  <a:pt x="4370451" y="57455"/>
                  <a:pt x="4375404" y="56908"/>
                  <a:pt x="4380103" y="56908"/>
                </a:cubicBezTo>
                <a:close/>
                <a:moveTo>
                  <a:pt x="4135755" y="56908"/>
                </a:moveTo>
                <a:cubicBezTo>
                  <a:pt x="4145026" y="56908"/>
                  <a:pt x="4152646" y="58039"/>
                  <a:pt x="4158615" y="60274"/>
                </a:cubicBezTo>
                <a:cubicBezTo>
                  <a:pt x="4164457" y="62522"/>
                  <a:pt x="4169410" y="65621"/>
                  <a:pt x="4173347" y="69583"/>
                </a:cubicBezTo>
                <a:cubicBezTo>
                  <a:pt x="4177030" y="73342"/>
                  <a:pt x="4179824" y="77775"/>
                  <a:pt x="4181475" y="82893"/>
                </a:cubicBezTo>
                <a:cubicBezTo>
                  <a:pt x="4183253" y="88011"/>
                  <a:pt x="4184142" y="93370"/>
                  <a:pt x="4184142" y="98971"/>
                </a:cubicBezTo>
                <a:lnTo>
                  <a:pt x="4184142" y="105422"/>
                </a:lnTo>
                <a:lnTo>
                  <a:pt x="4117213" y="105422"/>
                </a:lnTo>
                <a:cubicBezTo>
                  <a:pt x="4117213" y="118948"/>
                  <a:pt x="4119753" y="129235"/>
                  <a:pt x="4124960" y="136296"/>
                </a:cubicBezTo>
                <a:cubicBezTo>
                  <a:pt x="4130167" y="143357"/>
                  <a:pt x="4138549" y="146888"/>
                  <a:pt x="4149852" y="146888"/>
                </a:cubicBezTo>
                <a:cubicBezTo>
                  <a:pt x="4156075" y="146888"/>
                  <a:pt x="4161663" y="145186"/>
                  <a:pt x="4166616" y="141795"/>
                </a:cubicBezTo>
                <a:cubicBezTo>
                  <a:pt x="4171569" y="138392"/>
                  <a:pt x="4175760" y="134086"/>
                  <a:pt x="4179189" y="128879"/>
                </a:cubicBezTo>
                <a:lnTo>
                  <a:pt x="4186809" y="134315"/>
                </a:lnTo>
                <a:cubicBezTo>
                  <a:pt x="4184523" y="138074"/>
                  <a:pt x="4181729" y="141630"/>
                  <a:pt x="4178427" y="144958"/>
                </a:cubicBezTo>
                <a:cubicBezTo>
                  <a:pt x="4175125" y="148285"/>
                  <a:pt x="4171442" y="151142"/>
                  <a:pt x="4167251" y="153517"/>
                </a:cubicBezTo>
                <a:cubicBezTo>
                  <a:pt x="4162806" y="156032"/>
                  <a:pt x="4158361" y="157924"/>
                  <a:pt x="4153916" y="159207"/>
                </a:cubicBezTo>
                <a:cubicBezTo>
                  <a:pt x="4149344" y="160502"/>
                  <a:pt x="4144137" y="161137"/>
                  <a:pt x="4138295" y="161137"/>
                </a:cubicBezTo>
                <a:cubicBezTo>
                  <a:pt x="4128516" y="161137"/>
                  <a:pt x="4120134" y="159753"/>
                  <a:pt x="4113022" y="156984"/>
                </a:cubicBezTo>
                <a:cubicBezTo>
                  <a:pt x="4105910" y="154216"/>
                  <a:pt x="4100068" y="150482"/>
                  <a:pt x="4095369" y="145796"/>
                </a:cubicBezTo>
                <a:cubicBezTo>
                  <a:pt x="4090797" y="141109"/>
                  <a:pt x="4087368" y="135585"/>
                  <a:pt x="4085082" y="129222"/>
                </a:cubicBezTo>
                <a:cubicBezTo>
                  <a:pt x="4082796" y="122860"/>
                  <a:pt x="4081653" y="115938"/>
                  <a:pt x="4081653" y="108483"/>
                </a:cubicBezTo>
                <a:cubicBezTo>
                  <a:pt x="4081653" y="101739"/>
                  <a:pt x="4082923" y="95301"/>
                  <a:pt x="4085336" y="89128"/>
                </a:cubicBezTo>
                <a:cubicBezTo>
                  <a:pt x="4087876" y="82956"/>
                  <a:pt x="4091305" y="77470"/>
                  <a:pt x="4095877" y="72644"/>
                </a:cubicBezTo>
                <a:cubicBezTo>
                  <a:pt x="4100449" y="67957"/>
                  <a:pt x="4106037" y="64173"/>
                  <a:pt x="4112895" y="61265"/>
                </a:cubicBezTo>
                <a:cubicBezTo>
                  <a:pt x="4119753" y="58369"/>
                  <a:pt x="4127373" y="56908"/>
                  <a:pt x="4135755" y="56908"/>
                </a:cubicBezTo>
                <a:close/>
                <a:moveTo>
                  <a:pt x="3894963" y="56908"/>
                </a:moveTo>
                <a:cubicBezTo>
                  <a:pt x="3904234" y="56908"/>
                  <a:pt x="3911854" y="58039"/>
                  <a:pt x="3917823" y="60274"/>
                </a:cubicBezTo>
                <a:cubicBezTo>
                  <a:pt x="3923665" y="62522"/>
                  <a:pt x="3928618" y="65621"/>
                  <a:pt x="3932555" y="69583"/>
                </a:cubicBezTo>
                <a:cubicBezTo>
                  <a:pt x="3936238" y="73342"/>
                  <a:pt x="3939032" y="77775"/>
                  <a:pt x="3940683" y="82893"/>
                </a:cubicBezTo>
                <a:cubicBezTo>
                  <a:pt x="3942461" y="88011"/>
                  <a:pt x="3943350" y="93370"/>
                  <a:pt x="3943350" y="98971"/>
                </a:cubicBezTo>
                <a:lnTo>
                  <a:pt x="3943350" y="105422"/>
                </a:lnTo>
                <a:lnTo>
                  <a:pt x="3876421" y="105422"/>
                </a:lnTo>
                <a:cubicBezTo>
                  <a:pt x="3876421" y="118948"/>
                  <a:pt x="3878961" y="129235"/>
                  <a:pt x="3884168" y="136296"/>
                </a:cubicBezTo>
                <a:cubicBezTo>
                  <a:pt x="3889375" y="143357"/>
                  <a:pt x="3897757" y="146888"/>
                  <a:pt x="3909060" y="146888"/>
                </a:cubicBezTo>
                <a:cubicBezTo>
                  <a:pt x="3915283" y="146888"/>
                  <a:pt x="3920871" y="145186"/>
                  <a:pt x="3925824" y="141795"/>
                </a:cubicBezTo>
                <a:cubicBezTo>
                  <a:pt x="3930777" y="138392"/>
                  <a:pt x="3934968" y="134086"/>
                  <a:pt x="3938397" y="128879"/>
                </a:cubicBezTo>
                <a:lnTo>
                  <a:pt x="3946017" y="134315"/>
                </a:lnTo>
                <a:cubicBezTo>
                  <a:pt x="3943731" y="138074"/>
                  <a:pt x="3940937" y="141630"/>
                  <a:pt x="3937635" y="144958"/>
                </a:cubicBezTo>
                <a:cubicBezTo>
                  <a:pt x="3934333" y="148285"/>
                  <a:pt x="3930650" y="151142"/>
                  <a:pt x="3926459" y="153517"/>
                </a:cubicBezTo>
                <a:cubicBezTo>
                  <a:pt x="3922014" y="156032"/>
                  <a:pt x="3917569" y="157924"/>
                  <a:pt x="3913124" y="159207"/>
                </a:cubicBezTo>
                <a:cubicBezTo>
                  <a:pt x="3908552" y="160502"/>
                  <a:pt x="3903345" y="161137"/>
                  <a:pt x="3897503" y="161137"/>
                </a:cubicBezTo>
                <a:cubicBezTo>
                  <a:pt x="3887724" y="161137"/>
                  <a:pt x="3879342" y="159753"/>
                  <a:pt x="3872230" y="156984"/>
                </a:cubicBezTo>
                <a:cubicBezTo>
                  <a:pt x="3865118" y="154216"/>
                  <a:pt x="3859276" y="150482"/>
                  <a:pt x="3854577" y="145796"/>
                </a:cubicBezTo>
                <a:cubicBezTo>
                  <a:pt x="3850005" y="141109"/>
                  <a:pt x="3846576" y="135585"/>
                  <a:pt x="3844290" y="129222"/>
                </a:cubicBezTo>
                <a:cubicBezTo>
                  <a:pt x="3842004" y="122860"/>
                  <a:pt x="3840861" y="115938"/>
                  <a:pt x="3840861" y="108483"/>
                </a:cubicBezTo>
                <a:cubicBezTo>
                  <a:pt x="3840861" y="101739"/>
                  <a:pt x="3842131" y="95301"/>
                  <a:pt x="3844544" y="89128"/>
                </a:cubicBezTo>
                <a:cubicBezTo>
                  <a:pt x="3847084" y="82956"/>
                  <a:pt x="3850513" y="77470"/>
                  <a:pt x="3855085" y="72644"/>
                </a:cubicBezTo>
                <a:cubicBezTo>
                  <a:pt x="3859657" y="67957"/>
                  <a:pt x="3865245" y="64173"/>
                  <a:pt x="3872103" y="61265"/>
                </a:cubicBezTo>
                <a:cubicBezTo>
                  <a:pt x="3878961" y="58369"/>
                  <a:pt x="3886581" y="56908"/>
                  <a:pt x="3894963" y="56908"/>
                </a:cubicBezTo>
                <a:close/>
                <a:moveTo>
                  <a:pt x="3384550" y="56908"/>
                </a:moveTo>
                <a:cubicBezTo>
                  <a:pt x="3393820" y="56908"/>
                  <a:pt x="3401949" y="58178"/>
                  <a:pt x="3408933" y="60718"/>
                </a:cubicBezTo>
                <a:cubicBezTo>
                  <a:pt x="3416045" y="63258"/>
                  <a:pt x="3422014" y="66840"/>
                  <a:pt x="3427095" y="71463"/>
                </a:cubicBezTo>
                <a:cubicBezTo>
                  <a:pt x="3431920" y="76009"/>
                  <a:pt x="3435604" y="81458"/>
                  <a:pt x="3438270" y="87795"/>
                </a:cubicBezTo>
                <a:cubicBezTo>
                  <a:pt x="3440811" y="94120"/>
                  <a:pt x="3442081" y="100990"/>
                  <a:pt x="3442081" y="108394"/>
                </a:cubicBezTo>
                <a:cubicBezTo>
                  <a:pt x="3442081" y="115709"/>
                  <a:pt x="3440811" y="122618"/>
                  <a:pt x="3438270" y="129121"/>
                </a:cubicBezTo>
                <a:cubicBezTo>
                  <a:pt x="3435731" y="135623"/>
                  <a:pt x="3432048" y="141186"/>
                  <a:pt x="3427095" y="145796"/>
                </a:cubicBezTo>
                <a:cubicBezTo>
                  <a:pt x="3421888" y="150749"/>
                  <a:pt x="3415664" y="154546"/>
                  <a:pt x="3408426" y="157188"/>
                </a:cubicBezTo>
                <a:cubicBezTo>
                  <a:pt x="3401314" y="159817"/>
                  <a:pt x="3393058" y="161137"/>
                  <a:pt x="3383661" y="161137"/>
                </a:cubicBezTo>
                <a:cubicBezTo>
                  <a:pt x="3375660" y="161137"/>
                  <a:pt x="3368294" y="159982"/>
                  <a:pt x="3361436" y="157670"/>
                </a:cubicBezTo>
                <a:cubicBezTo>
                  <a:pt x="3354705" y="155372"/>
                  <a:pt x="3348736" y="151904"/>
                  <a:pt x="3343529" y="147282"/>
                </a:cubicBezTo>
                <a:cubicBezTo>
                  <a:pt x="3338449" y="142862"/>
                  <a:pt x="3334512" y="137401"/>
                  <a:pt x="3331591" y="130899"/>
                </a:cubicBezTo>
                <a:cubicBezTo>
                  <a:pt x="3328797" y="124409"/>
                  <a:pt x="3327273" y="117132"/>
                  <a:pt x="3327273" y="109080"/>
                </a:cubicBezTo>
                <a:cubicBezTo>
                  <a:pt x="3327273" y="101155"/>
                  <a:pt x="3328543" y="94107"/>
                  <a:pt x="3331083" y="87935"/>
                </a:cubicBezTo>
                <a:cubicBezTo>
                  <a:pt x="3333623" y="81775"/>
                  <a:pt x="3337433" y="76276"/>
                  <a:pt x="3342513" y="71463"/>
                </a:cubicBezTo>
                <a:cubicBezTo>
                  <a:pt x="3347466" y="66840"/>
                  <a:pt x="3353435" y="63258"/>
                  <a:pt x="3360547" y="60718"/>
                </a:cubicBezTo>
                <a:cubicBezTo>
                  <a:pt x="3367786" y="58178"/>
                  <a:pt x="3375787" y="56908"/>
                  <a:pt x="3384550" y="56908"/>
                </a:cubicBezTo>
                <a:close/>
                <a:moveTo>
                  <a:pt x="3146425" y="56908"/>
                </a:moveTo>
                <a:cubicBezTo>
                  <a:pt x="3158617" y="56908"/>
                  <a:pt x="3168142" y="59207"/>
                  <a:pt x="3175254" y="63792"/>
                </a:cubicBezTo>
                <a:cubicBezTo>
                  <a:pt x="3182366" y="68377"/>
                  <a:pt x="3185795" y="74561"/>
                  <a:pt x="3185795" y="82347"/>
                </a:cubicBezTo>
                <a:cubicBezTo>
                  <a:pt x="3185795" y="87096"/>
                  <a:pt x="3184525" y="90919"/>
                  <a:pt x="3182112" y="93827"/>
                </a:cubicBezTo>
                <a:cubicBezTo>
                  <a:pt x="3179572" y="96736"/>
                  <a:pt x="3175254" y="98183"/>
                  <a:pt x="3169158" y="98183"/>
                </a:cubicBezTo>
                <a:cubicBezTo>
                  <a:pt x="3164205" y="98183"/>
                  <a:pt x="3160014" y="96990"/>
                  <a:pt x="3156712" y="94615"/>
                </a:cubicBezTo>
                <a:cubicBezTo>
                  <a:pt x="3153410" y="92240"/>
                  <a:pt x="3151632" y="89141"/>
                  <a:pt x="3151632" y="85318"/>
                </a:cubicBezTo>
                <a:cubicBezTo>
                  <a:pt x="3151632" y="82080"/>
                  <a:pt x="3152267" y="78879"/>
                  <a:pt x="3153283" y="75717"/>
                </a:cubicBezTo>
                <a:cubicBezTo>
                  <a:pt x="3154299" y="72555"/>
                  <a:pt x="3154933" y="70142"/>
                  <a:pt x="3155188" y="68491"/>
                </a:cubicBezTo>
                <a:cubicBezTo>
                  <a:pt x="3154426" y="67297"/>
                  <a:pt x="3153537" y="66395"/>
                  <a:pt x="3152394" y="65773"/>
                </a:cubicBezTo>
                <a:cubicBezTo>
                  <a:pt x="3151251" y="65138"/>
                  <a:pt x="3149473" y="64833"/>
                  <a:pt x="3147187" y="64833"/>
                </a:cubicBezTo>
                <a:cubicBezTo>
                  <a:pt x="3144139" y="64833"/>
                  <a:pt x="3141472" y="65519"/>
                  <a:pt x="3139058" y="66903"/>
                </a:cubicBezTo>
                <a:cubicBezTo>
                  <a:pt x="3136519" y="68288"/>
                  <a:pt x="3134360" y="70739"/>
                  <a:pt x="3132201" y="74231"/>
                </a:cubicBezTo>
                <a:cubicBezTo>
                  <a:pt x="3130169" y="77533"/>
                  <a:pt x="3128518" y="81953"/>
                  <a:pt x="3127248" y="87490"/>
                </a:cubicBezTo>
                <a:cubicBezTo>
                  <a:pt x="3126105" y="93040"/>
                  <a:pt x="3125470" y="99695"/>
                  <a:pt x="3125470" y="107493"/>
                </a:cubicBezTo>
                <a:cubicBezTo>
                  <a:pt x="3125470" y="119240"/>
                  <a:pt x="3128264" y="128714"/>
                  <a:pt x="3133725" y="135902"/>
                </a:cubicBezTo>
                <a:cubicBezTo>
                  <a:pt x="3139186" y="143091"/>
                  <a:pt x="3145789" y="146685"/>
                  <a:pt x="3153410" y="146685"/>
                </a:cubicBezTo>
                <a:cubicBezTo>
                  <a:pt x="3160776" y="146685"/>
                  <a:pt x="3166618" y="145059"/>
                  <a:pt x="3170936" y="141795"/>
                </a:cubicBezTo>
                <a:cubicBezTo>
                  <a:pt x="3175254" y="138531"/>
                  <a:pt x="3179064" y="133896"/>
                  <a:pt x="3182493" y="127889"/>
                </a:cubicBezTo>
                <a:lnTo>
                  <a:pt x="3189858" y="133032"/>
                </a:lnTo>
                <a:cubicBezTo>
                  <a:pt x="3187827" y="137058"/>
                  <a:pt x="3185414" y="140741"/>
                  <a:pt x="3182620" y="144069"/>
                </a:cubicBezTo>
                <a:cubicBezTo>
                  <a:pt x="3179699" y="147396"/>
                  <a:pt x="3176397" y="150355"/>
                  <a:pt x="3172333" y="152920"/>
                </a:cubicBezTo>
                <a:cubicBezTo>
                  <a:pt x="3168269" y="155626"/>
                  <a:pt x="3163951" y="157670"/>
                  <a:pt x="3159760" y="159067"/>
                </a:cubicBezTo>
                <a:cubicBezTo>
                  <a:pt x="3155442" y="160452"/>
                  <a:pt x="3150489" y="161137"/>
                  <a:pt x="3144774" y="161137"/>
                </a:cubicBezTo>
                <a:cubicBezTo>
                  <a:pt x="3135630" y="161137"/>
                  <a:pt x="3127502" y="159804"/>
                  <a:pt x="3120517" y="157137"/>
                </a:cubicBezTo>
                <a:cubicBezTo>
                  <a:pt x="3113405" y="154457"/>
                  <a:pt x="3107689" y="150812"/>
                  <a:pt x="3103118" y="146189"/>
                </a:cubicBezTo>
                <a:cubicBezTo>
                  <a:pt x="3098545" y="141516"/>
                  <a:pt x="3095117" y="135966"/>
                  <a:pt x="3092958" y="129565"/>
                </a:cubicBezTo>
                <a:cubicBezTo>
                  <a:pt x="3090672" y="123164"/>
                  <a:pt x="3089529" y="116205"/>
                  <a:pt x="3089529" y="108686"/>
                </a:cubicBezTo>
                <a:cubicBezTo>
                  <a:pt x="3089529" y="101816"/>
                  <a:pt x="3090926" y="95275"/>
                  <a:pt x="3093593" y="89078"/>
                </a:cubicBezTo>
                <a:cubicBezTo>
                  <a:pt x="3096387" y="82880"/>
                  <a:pt x="3100070" y="77432"/>
                  <a:pt x="3104769" y="72745"/>
                </a:cubicBezTo>
                <a:cubicBezTo>
                  <a:pt x="3109595" y="67932"/>
                  <a:pt x="3115564" y="64084"/>
                  <a:pt x="3122802" y="61214"/>
                </a:cubicBezTo>
                <a:cubicBezTo>
                  <a:pt x="3129914" y="58344"/>
                  <a:pt x="3137789" y="56908"/>
                  <a:pt x="3146425" y="56908"/>
                </a:cubicBezTo>
                <a:close/>
                <a:moveTo>
                  <a:pt x="2748661" y="56908"/>
                </a:moveTo>
                <a:cubicBezTo>
                  <a:pt x="2760853" y="56908"/>
                  <a:pt x="2770378" y="59207"/>
                  <a:pt x="2777490" y="63792"/>
                </a:cubicBezTo>
                <a:cubicBezTo>
                  <a:pt x="2784602" y="68377"/>
                  <a:pt x="2788031" y="74561"/>
                  <a:pt x="2788031" y="82347"/>
                </a:cubicBezTo>
                <a:cubicBezTo>
                  <a:pt x="2788031" y="87096"/>
                  <a:pt x="2786761" y="90919"/>
                  <a:pt x="2784348" y="93827"/>
                </a:cubicBezTo>
                <a:cubicBezTo>
                  <a:pt x="2781808" y="96736"/>
                  <a:pt x="2777490" y="98183"/>
                  <a:pt x="2771394" y="98183"/>
                </a:cubicBezTo>
                <a:cubicBezTo>
                  <a:pt x="2766441" y="98183"/>
                  <a:pt x="2762250" y="96990"/>
                  <a:pt x="2758948" y="94615"/>
                </a:cubicBezTo>
                <a:cubicBezTo>
                  <a:pt x="2755646" y="92240"/>
                  <a:pt x="2753868" y="89141"/>
                  <a:pt x="2753868" y="85318"/>
                </a:cubicBezTo>
                <a:cubicBezTo>
                  <a:pt x="2753868" y="82080"/>
                  <a:pt x="2754503" y="78879"/>
                  <a:pt x="2755519" y="75717"/>
                </a:cubicBezTo>
                <a:cubicBezTo>
                  <a:pt x="2756535" y="72555"/>
                  <a:pt x="2757170" y="70142"/>
                  <a:pt x="2757424" y="68491"/>
                </a:cubicBezTo>
                <a:cubicBezTo>
                  <a:pt x="2756662" y="67297"/>
                  <a:pt x="2755773" y="66395"/>
                  <a:pt x="2754630" y="65773"/>
                </a:cubicBezTo>
                <a:cubicBezTo>
                  <a:pt x="2753487" y="65138"/>
                  <a:pt x="2751709" y="64833"/>
                  <a:pt x="2749423" y="64833"/>
                </a:cubicBezTo>
                <a:cubicBezTo>
                  <a:pt x="2746375" y="64833"/>
                  <a:pt x="2743708" y="65519"/>
                  <a:pt x="2741295" y="66903"/>
                </a:cubicBezTo>
                <a:cubicBezTo>
                  <a:pt x="2738882" y="68288"/>
                  <a:pt x="2736596" y="70739"/>
                  <a:pt x="2734437" y="74231"/>
                </a:cubicBezTo>
                <a:cubicBezTo>
                  <a:pt x="2732405" y="77533"/>
                  <a:pt x="2730754" y="81953"/>
                  <a:pt x="2729484" y="87490"/>
                </a:cubicBezTo>
                <a:cubicBezTo>
                  <a:pt x="2728341" y="93040"/>
                  <a:pt x="2727706" y="99695"/>
                  <a:pt x="2727706" y="107493"/>
                </a:cubicBezTo>
                <a:cubicBezTo>
                  <a:pt x="2727706" y="119240"/>
                  <a:pt x="2730500" y="128714"/>
                  <a:pt x="2735961" y="135902"/>
                </a:cubicBezTo>
                <a:cubicBezTo>
                  <a:pt x="2741422" y="143091"/>
                  <a:pt x="2748026" y="146685"/>
                  <a:pt x="2755646" y="146685"/>
                </a:cubicBezTo>
                <a:cubicBezTo>
                  <a:pt x="2763012" y="146685"/>
                  <a:pt x="2768854" y="145059"/>
                  <a:pt x="2773172" y="141795"/>
                </a:cubicBezTo>
                <a:cubicBezTo>
                  <a:pt x="2777490" y="138531"/>
                  <a:pt x="2781300" y="133896"/>
                  <a:pt x="2784729" y="127889"/>
                </a:cubicBezTo>
                <a:lnTo>
                  <a:pt x="2792095" y="133032"/>
                </a:lnTo>
                <a:cubicBezTo>
                  <a:pt x="2790063" y="137058"/>
                  <a:pt x="2787650" y="140741"/>
                  <a:pt x="2784856" y="144069"/>
                </a:cubicBezTo>
                <a:cubicBezTo>
                  <a:pt x="2781935" y="147396"/>
                  <a:pt x="2778633" y="150355"/>
                  <a:pt x="2774569" y="152920"/>
                </a:cubicBezTo>
                <a:cubicBezTo>
                  <a:pt x="2770505" y="155626"/>
                  <a:pt x="2766187" y="157670"/>
                  <a:pt x="2761996" y="159067"/>
                </a:cubicBezTo>
                <a:cubicBezTo>
                  <a:pt x="2757678" y="160452"/>
                  <a:pt x="2752725" y="161137"/>
                  <a:pt x="2747010" y="161137"/>
                </a:cubicBezTo>
                <a:cubicBezTo>
                  <a:pt x="2737866" y="161137"/>
                  <a:pt x="2729738" y="159804"/>
                  <a:pt x="2722753" y="157137"/>
                </a:cubicBezTo>
                <a:cubicBezTo>
                  <a:pt x="2715641" y="154457"/>
                  <a:pt x="2709926" y="150812"/>
                  <a:pt x="2705354" y="146189"/>
                </a:cubicBezTo>
                <a:cubicBezTo>
                  <a:pt x="2700782" y="141516"/>
                  <a:pt x="2697353" y="135966"/>
                  <a:pt x="2695194" y="129565"/>
                </a:cubicBezTo>
                <a:cubicBezTo>
                  <a:pt x="2692908" y="123164"/>
                  <a:pt x="2691765" y="116205"/>
                  <a:pt x="2691765" y="108686"/>
                </a:cubicBezTo>
                <a:cubicBezTo>
                  <a:pt x="2691765" y="101816"/>
                  <a:pt x="2693162" y="95275"/>
                  <a:pt x="2695829" y="89078"/>
                </a:cubicBezTo>
                <a:cubicBezTo>
                  <a:pt x="2698623" y="82880"/>
                  <a:pt x="2702306" y="77432"/>
                  <a:pt x="2707005" y="72745"/>
                </a:cubicBezTo>
                <a:cubicBezTo>
                  <a:pt x="2711831" y="67932"/>
                  <a:pt x="2717800" y="64084"/>
                  <a:pt x="2725039" y="61214"/>
                </a:cubicBezTo>
                <a:cubicBezTo>
                  <a:pt x="2732151" y="58344"/>
                  <a:pt x="2740025" y="56908"/>
                  <a:pt x="2748661" y="56908"/>
                </a:cubicBezTo>
                <a:close/>
                <a:moveTo>
                  <a:pt x="2640457" y="56908"/>
                </a:moveTo>
                <a:cubicBezTo>
                  <a:pt x="2652649" y="56908"/>
                  <a:pt x="2662174" y="59207"/>
                  <a:pt x="2669286" y="63792"/>
                </a:cubicBezTo>
                <a:cubicBezTo>
                  <a:pt x="2676398" y="68377"/>
                  <a:pt x="2679827" y="74561"/>
                  <a:pt x="2679827" y="82347"/>
                </a:cubicBezTo>
                <a:cubicBezTo>
                  <a:pt x="2679827" y="87096"/>
                  <a:pt x="2678557" y="90919"/>
                  <a:pt x="2676144" y="93827"/>
                </a:cubicBezTo>
                <a:cubicBezTo>
                  <a:pt x="2673604" y="96736"/>
                  <a:pt x="2669286" y="98183"/>
                  <a:pt x="2663190" y="98183"/>
                </a:cubicBezTo>
                <a:cubicBezTo>
                  <a:pt x="2658237" y="98183"/>
                  <a:pt x="2654046" y="96990"/>
                  <a:pt x="2650744" y="94615"/>
                </a:cubicBezTo>
                <a:cubicBezTo>
                  <a:pt x="2647442" y="92240"/>
                  <a:pt x="2645664" y="89141"/>
                  <a:pt x="2645664" y="85318"/>
                </a:cubicBezTo>
                <a:cubicBezTo>
                  <a:pt x="2645664" y="82080"/>
                  <a:pt x="2646299" y="78879"/>
                  <a:pt x="2647315" y="75717"/>
                </a:cubicBezTo>
                <a:cubicBezTo>
                  <a:pt x="2648331" y="72555"/>
                  <a:pt x="2648966" y="70142"/>
                  <a:pt x="2649220" y="68491"/>
                </a:cubicBezTo>
                <a:cubicBezTo>
                  <a:pt x="2648458" y="67297"/>
                  <a:pt x="2647569" y="66395"/>
                  <a:pt x="2646426" y="65773"/>
                </a:cubicBezTo>
                <a:cubicBezTo>
                  <a:pt x="2645283" y="65138"/>
                  <a:pt x="2643505" y="64833"/>
                  <a:pt x="2641219" y="64833"/>
                </a:cubicBezTo>
                <a:cubicBezTo>
                  <a:pt x="2638171" y="64833"/>
                  <a:pt x="2635504" y="65519"/>
                  <a:pt x="2633091" y="66903"/>
                </a:cubicBezTo>
                <a:cubicBezTo>
                  <a:pt x="2630678" y="68288"/>
                  <a:pt x="2628392" y="70739"/>
                  <a:pt x="2626233" y="74231"/>
                </a:cubicBezTo>
                <a:cubicBezTo>
                  <a:pt x="2624201" y="77533"/>
                  <a:pt x="2622550" y="81953"/>
                  <a:pt x="2621280" y="87490"/>
                </a:cubicBezTo>
                <a:cubicBezTo>
                  <a:pt x="2620137" y="93040"/>
                  <a:pt x="2619502" y="99695"/>
                  <a:pt x="2619502" y="107493"/>
                </a:cubicBezTo>
                <a:cubicBezTo>
                  <a:pt x="2619502" y="119240"/>
                  <a:pt x="2622296" y="128714"/>
                  <a:pt x="2627757" y="135902"/>
                </a:cubicBezTo>
                <a:cubicBezTo>
                  <a:pt x="2633218" y="143091"/>
                  <a:pt x="2639822" y="146685"/>
                  <a:pt x="2647569" y="146685"/>
                </a:cubicBezTo>
                <a:cubicBezTo>
                  <a:pt x="2654808" y="146685"/>
                  <a:pt x="2660650" y="145059"/>
                  <a:pt x="2664968" y="141795"/>
                </a:cubicBezTo>
                <a:cubicBezTo>
                  <a:pt x="2669286" y="138531"/>
                  <a:pt x="2673096" y="133896"/>
                  <a:pt x="2676525" y="127889"/>
                </a:cubicBezTo>
                <a:lnTo>
                  <a:pt x="2683891" y="133032"/>
                </a:lnTo>
                <a:cubicBezTo>
                  <a:pt x="2681859" y="137058"/>
                  <a:pt x="2679446" y="140741"/>
                  <a:pt x="2676652" y="144069"/>
                </a:cubicBezTo>
                <a:cubicBezTo>
                  <a:pt x="2673731" y="147396"/>
                  <a:pt x="2670429" y="150355"/>
                  <a:pt x="2666365" y="152920"/>
                </a:cubicBezTo>
                <a:cubicBezTo>
                  <a:pt x="2662301" y="155626"/>
                  <a:pt x="2657983" y="157670"/>
                  <a:pt x="2653792" y="159067"/>
                </a:cubicBezTo>
                <a:cubicBezTo>
                  <a:pt x="2649474" y="160452"/>
                  <a:pt x="2644521" y="161137"/>
                  <a:pt x="2638806" y="161137"/>
                </a:cubicBezTo>
                <a:cubicBezTo>
                  <a:pt x="2629662" y="161137"/>
                  <a:pt x="2621534" y="159804"/>
                  <a:pt x="2614549" y="157137"/>
                </a:cubicBezTo>
                <a:cubicBezTo>
                  <a:pt x="2607437" y="154457"/>
                  <a:pt x="2601722" y="150812"/>
                  <a:pt x="2597150" y="146189"/>
                </a:cubicBezTo>
                <a:cubicBezTo>
                  <a:pt x="2592578" y="141516"/>
                  <a:pt x="2589149" y="135966"/>
                  <a:pt x="2586990" y="129565"/>
                </a:cubicBezTo>
                <a:cubicBezTo>
                  <a:pt x="2584704" y="123164"/>
                  <a:pt x="2583561" y="116205"/>
                  <a:pt x="2583561" y="108686"/>
                </a:cubicBezTo>
                <a:cubicBezTo>
                  <a:pt x="2583561" y="101816"/>
                  <a:pt x="2584958" y="95275"/>
                  <a:pt x="2587625" y="89078"/>
                </a:cubicBezTo>
                <a:cubicBezTo>
                  <a:pt x="2590419" y="82880"/>
                  <a:pt x="2594102" y="77432"/>
                  <a:pt x="2598801" y="72745"/>
                </a:cubicBezTo>
                <a:cubicBezTo>
                  <a:pt x="2603627" y="67932"/>
                  <a:pt x="2609596" y="64084"/>
                  <a:pt x="2616835" y="61214"/>
                </a:cubicBezTo>
                <a:cubicBezTo>
                  <a:pt x="2623947" y="58344"/>
                  <a:pt x="2631821" y="56908"/>
                  <a:pt x="2640457" y="56908"/>
                </a:cubicBezTo>
                <a:close/>
                <a:moveTo>
                  <a:pt x="2511298" y="56908"/>
                </a:moveTo>
                <a:cubicBezTo>
                  <a:pt x="2520569" y="56908"/>
                  <a:pt x="2528697" y="58178"/>
                  <a:pt x="2535682" y="60718"/>
                </a:cubicBezTo>
                <a:cubicBezTo>
                  <a:pt x="2542794" y="63258"/>
                  <a:pt x="2548763" y="66840"/>
                  <a:pt x="2553843" y="71463"/>
                </a:cubicBezTo>
                <a:cubicBezTo>
                  <a:pt x="2558669" y="76009"/>
                  <a:pt x="2562352" y="81458"/>
                  <a:pt x="2565019" y="87795"/>
                </a:cubicBezTo>
                <a:cubicBezTo>
                  <a:pt x="2567559" y="94120"/>
                  <a:pt x="2568829" y="100990"/>
                  <a:pt x="2568829" y="108394"/>
                </a:cubicBezTo>
                <a:cubicBezTo>
                  <a:pt x="2568829" y="115709"/>
                  <a:pt x="2567559" y="122618"/>
                  <a:pt x="2565019" y="129121"/>
                </a:cubicBezTo>
                <a:cubicBezTo>
                  <a:pt x="2562479" y="135623"/>
                  <a:pt x="2558796" y="141186"/>
                  <a:pt x="2553843" y="145796"/>
                </a:cubicBezTo>
                <a:cubicBezTo>
                  <a:pt x="2548636" y="150749"/>
                  <a:pt x="2542413" y="154546"/>
                  <a:pt x="2535174" y="157188"/>
                </a:cubicBezTo>
                <a:cubicBezTo>
                  <a:pt x="2528062" y="159817"/>
                  <a:pt x="2519807" y="161137"/>
                  <a:pt x="2510409" y="161137"/>
                </a:cubicBezTo>
                <a:cubicBezTo>
                  <a:pt x="2502408" y="161137"/>
                  <a:pt x="2495042" y="159982"/>
                  <a:pt x="2488184" y="157670"/>
                </a:cubicBezTo>
                <a:cubicBezTo>
                  <a:pt x="2481453" y="155372"/>
                  <a:pt x="2475484" y="151904"/>
                  <a:pt x="2470277" y="147282"/>
                </a:cubicBezTo>
                <a:cubicBezTo>
                  <a:pt x="2465197" y="142862"/>
                  <a:pt x="2461260" y="137401"/>
                  <a:pt x="2458339" y="130899"/>
                </a:cubicBezTo>
                <a:cubicBezTo>
                  <a:pt x="2455545" y="124409"/>
                  <a:pt x="2454021" y="117132"/>
                  <a:pt x="2454021" y="109080"/>
                </a:cubicBezTo>
                <a:cubicBezTo>
                  <a:pt x="2454021" y="101155"/>
                  <a:pt x="2455291" y="94107"/>
                  <a:pt x="2457831" y="87935"/>
                </a:cubicBezTo>
                <a:cubicBezTo>
                  <a:pt x="2460371" y="81775"/>
                  <a:pt x="2464181" y="76276"/>
                  <a:pt x="2469261" y="71463"/>
                </a:cubicBezTo>
                <a:cubicBezTo>
                  <a:pt x="2474214" y="66840"/>
                  <a:pt x="2480183" y="63258"/>
                  <a:pt x="2487295" y="60718"/>
                </a:cubicBezTo>
                <a:cubicBezTo>
                  <a:pt x="2494534" y="58178"/>
                  <a:pt x="2502535" y="56908"/>
                  <a:pt x="2511298" y="56908"/>
                </a:cubicBezTo>
                <a:close/>
                <a:moveTo>
                  <a:pt x="2061718" y="56908"/>
                </a:moveTo>
                <a:cubicBezTo>
                  <a:pt x="2070989" y="56908"/>
                  <a:pt x="2079117" y="58178"/>
                  <a:pt x="2086102" y="60718"/>
                </a:cubicBezTo>
                <a:cubicBezTo>
                  <a:pt x="2093214" y="63258"/>
                  <a:pt x="2099183" y="66840"/>
                  <a:pt x="2104263" y="71463"/>
                </a:cubicBezTo>
                <a:cubicBezTo>
                  <a:pt x="2109089" y="76009"/>
                  <a:pt x="2112772" y="81458"/>
                  <a:pt x="2115439" y="87795"/>
                </a:cubicBezTo>
                <a:cubicBezTo>
                  <a:pt x="2117979" y="94120"/>
                  <a:pt x="2119249" y="100990"/>
                  <a:pt x="2119249" y="108394"/>
                </a:cubicBezTo>
                <a:cubicBezTo>
                  <a:pt x="2119249" y="115709"/>
                  <a:pt x="2117979" y="122618"/>
                  <a:pt x="2115439" y="129121"/>
                </a:cubicBezTo>
                <a:cubicBezTo>
                  <a:pt x="2112899" y="135623"/>
                  <a:pt x="2109216" y="141186"/>
                  <a:pt x="2104263" y="145796"/>
                </a:cubicBezTo>
                <a:cubicBezTo>
                  <a:pt x="2099056" y="150749"/>
                  <a:pt x="2092833" y="154546"/>
                  <a:pt x="2085594" y="157188"/>
                </a:cubicBezTo>
                <a:cubicBezTo>
                  <a:pt x="2078482" y="159817"/>
                  <a:pt x="2070227" y="161137"/>
                  <a:pt x="2060829" y="161137"/>
                </a:cubicBezTo>
                <a:cubicBezTo>
                  <a:pt x="2052828" y="161137"/>
                  <a:pt x="2045462" y="159982"/>
                  <a:pt x="2038604" y="157670"/>
                </a:cubicBezTo>
                <a:cubicBezTo>
                  <a:pt x="2031873" y="155372"/>
                  <a:pt x="2025904" y="151904"/>
                  <a:pt x="2020697" y="147282"/>
                </a:cubicBezTo>
                <a:cubicBezTo>
                  <a:pt x="2015617" y="142862"/>
                  <a:pt x="2011680" y="137401"/>
                  <a:pt x="2008759" y="130899"/>
                </a:cubicBezTo>
                <a:cubicBezTo>
                  <a:pt x="2005965" y="124409"/>
                  <a:pt x="2004441" y="117132"/>
                  <a:pt x="2004441" y="109080"/>
                </a:cubicBezTo>
                <a:cubicBezTo>
                  <a:pt x="2004441" y="101155"/>
                  <a:pt x="2005711" y="94107"/>
                  <a:pt x="2008251" y="87935"/>
                </a:cubicBezTo>
                <a:cubicBezTo>
                  <a:pt x="2010791" y="81775"/>
                  <a:pt x="2014601" y="76276"/>
                  <a:pt x="2019681" y="71463"/>
                </a:cubicBezTo>
                <a:cubicBezTo>
                  <a:pt x="2024634" y="66840"/>
                  <a:pt x="2030603" y="63258"/>
                  <a:pt x="2037715" y="60718"/>
                </a:cubicBezTo>
                <a:cubicBezTo>
                  <a:pt x="2044954" y="58178"/>
                  <a:pt x="2052955" y="56908"/>
                  <a:pt x="2061718" y="56908"/>
                </a:cubicBezTo>
                <a:close/>
                <a:moveTo>
                  <a:pt x="1701927" y="56908"/>
                </a:moveTo>
                <a:cubicBezTo>
                  <a:pt x="1711198" y="56908"/>
                  <a:pt x="1718818" y="58039"/>
                  <a:pt x="1724787" y="60274"/>
                </a:cubicBezTo>
                <a:cubicBezTo>
                  <a:pt x="1730629" y="62522"/>
                  <a:pt x="1735582" y="65621"/>
                  <a:pt x="1739519" y="69583"/>
                </a:cubicBezTo>
                <a:cubicBezTo>
                  <a:pt x="1743202" y="73342"/>
                  <a:pt x="1745996" y="77775"/>
                  <a:pt x="1747647" y="82893"/>
                </a:cubicBezTo>
                <a:cubicBezTo>
                  <a:pt x="1749425" y="88011"/>
                  <a:pt x="1750314" y="93370"/>
                  <a:pt x="1750314" y="98971"/>
                </a:cubicBezTo>
                <a:lnTo>
                  <a:pt x="1750314" y="105422"/>
                </a:lnTo>
                <a:lnTo>
                  <a:pt x="1683385" y="105422"/>
                </a:lnTo>
                <a:cubicBezTo>
                  <a:pt x="1683385" y="118948"/>
                  <a:pt x="1685925" y="129235"/>
                  <a:pt x="1691132" y="136296"/>
                </a:cubicBezTo>
                <a:cubicBezTo>
                  <a:pt x="1696339" y="143357"/>
                  <a:pt x="1704721" y="146888"/>
                  <a:pt x="1716024" y="146888"/>
                </a:cubicBezTo>
                <a:cubicBezTo>
                  <a:pt x="1722247" y="146888"/>
                  <a:pt x="1727835" y="145186"/>
                  <a:pt x="1732788" y="141795"/>
                </a:cubicBezTo>
                <a:cubicBezTo>
                  <a:pt x="1737741" y="138392"/>
                  <a:pt x="1741932" y="134086"/>
                  <a:pt x="1745361" y="128879"/>
                </a:cubicBezTo>
                <a:lnTo>
                  <a:pt x="1752981" y="134315"/>
                </a:lnTo>
                <a:cubicBezTo>
                  <a:pt x="1750695" y="138074"/>
                  <a:pt x="1747901" y="141630"/>
                  <a:pt x="1744599" y="144958"/>
                </a:cubicBezTo>
                <a:cubicBezTo>
                  <a:pt x="1741297" y="148285"/>
                  <a:pt x="1737614" y="151142"/>
                  <a:pt x="1733423" y="153517"/>
                </a:cubicBezTo>
                <a:cubicBezTo>
                  <a:pt x="1728978" y="156032"/>
                  <a:pt x="1724533" y="157924"/>
                  <a:pt x="1720088" y="159207"/>
                </a:cubicBezTo>
                <a:cubicBezTo>
                  <a:pt x="1715516" y="160502"/>
                  <a:pt x="1710309" y="161137"/>
                  <a:pt x="1704467" y="161137"/>
                </a:cubicBezTo>
                <a:cubicBezTo>
                  <a:pt x="1694688" y="161137"/>
                  <a:pt x="1686306" y="159753"/>
                  <a:pt x="1679194" y="156984"/>
                </a:cubicBezTo>
                <a:cubicBezTo>
                  <a:pt x="1672081" y="154216"/>
                  <a:pt x="1666240" y="150482"/>
                  <a:pt x="1661541" y="145796"/>
                </a:cubicBezTo>
                <a:cubicBezTo>
                  <a:pt x="1656969" y="141109"/>
                  <a:pt x="1653540" y="135585"/>
                  <a:pt x="1651253" y="129222"/>
                </a:cubicBezTo>
                <a:cubicBezTo>
                  <a:pt x="1648968" y="122860"/>
                  <a:pt x="1647825" y="115938"/>
                  <a:pt x="1647825" y="108483"/>
                </a:cubicBezTo>
                <a:cubicBezTo>
                  <a:pt x="1647825" y="101739"/>
                  <a:pt x="1649095" y="95301"/>
                  <a:pt x="1651508" y="89128"/>
                </a:cubicBezTo>
                <a:cubicBezTo>
                  <a:pt x="1654048" y="82956"/>
                  <a:pt x="1657477" y="77470"/>
                  <a:pt x="1662049" y="72644"/>
                </a:cubicBezTo>
                <a:cubicBezTo>
                  <a:pt x="1666621" y="67957"/>
                  <a:pt x="1672209" y="64173"/>
                  <a:pt x="1679067" y="61265"/>
                </a:cubicBezTo>
                <a:cubicBezTo>
                  <a:pt x="1685925" y="58369"/>
                  <a:pt x="1693545" y="56908"/>
                  <a:pt x="1701927" y="56908"/>
                </a:cubicBezTo>
                <a:close/>
                <a:moveTo>
                  <a:pt x="1217041" y="56908"/>
                </a:moveTo>
                <a:cubicBezTo>
                  <a:pt x="1229233" y="56908"/>
                  <a:pt x="1238758" y="59207"/>
                  <a:pt x="1245870" y="63792"/>
                </a:cubicBezTo>
                <a:cubicBezTo>
                  <a:pt x="1252981" y="68377"/>
                  <a:pt x="1256411" y="74561"/>
                  <a:pt x="1256411" y="82347"/>
                </a:cubicBezTo>
                <a:cubicBezTo>
                  <a:pt x="1256411" y="87096"/>
                  <a:pt x="1255141" y="90919"/>
                  <a:pt x="1252728" y="93827"/>
                </a:cubicBezTo>
                <a:cubicBezTo>
                  <a:pt x="1250188" y="96736"/>
                  <a:pt x="1245870" y="98183"/>
                  <a:pt x="1239774" y="98183"/>
                </a:cubicBezTo>
                <a:cubicBezTo>
                  <a:pt x="1234821" y="98183"/>
                  <a:pt x="1230630" y="96990"/>
                  <a:pt x="1227328" y="94615"/>
                </a:cubicBezTo>
                <a:cubicBezTo>
                  <a:pt x="1224025" y="92240"/>
                  <a:pt x="1222248" y="89141"/>
                  <a:pt x="1222248" y="85318"/>
                </a:cubicBezTo>
                <a:cubicBezTo>
                  <a:pt x="1222248" y="82080"/>
                  <a:pt x="1222883" y="78879"/>
                  <a:pt x="1223899" y="75717"/>
                </a:cubicBezTo>
                <a:cubicBezTo>
                  <a:pt x="1224915" y="72555"/>
                  <a:pt x="1225550" y="70142"/>
                  <a:pt x="1225803" y="68491"/>
                </a:cubicBezTo>
                <a:cubicBezTo>
                  <a:pt x="1225042" y="67297"/>
                  <a:pt x="1224153" y="66395"/>
                  <a:pt x="1223009" y="65773"/>
                </a:cubicBezTo>
                <a:cubicBezTo>
                  <a:pt x="1221867" y="65138"/>
                  <a:pt x="1220089" y="64833"/>
                  <a:pt x="1217803" y="64833"/>
                </a:cubicBezTo>
                <a:cubicBezTo>
                  <a:pt x="1214755" y="64833"/>
                  <a:pt x="1212088" y="65519"/>
                  <a:pt x="1209675" y="66903"/>
                </a:cubicBezTo>
                <a:cubicBezTo>
                  <a:pt x="1207135" y="68288"/>
                  <a:pt x="1204976" y="70739"/>
                  <a:pt x="1202817" y="74231"/>
                </a:cubicBezTo>
                <a:cubicBezTo>
                  <a:pt x="1200785" y="77533"/>
                  <a:pt x="1199134" y="81953"/>
                  <a:pt x="1197864" y="87490"/>
                </a:cubicBezTo>
                <a:cubicBezTo>
                  <a:pt x="1196721" y="93040"/>
                  <a:pt x="1196086" y="99695"/>
                  <a:pt x="1196086" y="107493"/>
                </a:cubicBezTo>
                <a:cubicBezTo>
                  <a:pt x="1196086" y="119240"/>
                  <a:pt x="1198880" y="128714"/>
                  <a:pt x="1204341" y="135902"/>
                </a:cubicBezTo>
                <a:cubicBezTo>
                  <a:pt x="1209802" y="143091"/>
                  <a:pt x="1216406" y="146685"/>
                  <a:pt x="1224153" y="146685"/>
                </a:cubicBezTo>
                <a:cubicBezTo>
                  <a:pt x="1231392" y="146685"/>
                  <a:pt x="1237234" y="145059"/>
                  <a:pt x="1241552" y="141795"/>
                </a:cubicBezTo>
                <a:cubicBezTo>
                  <a:pt x="1245870" y="138531"/>
                  <a:pt x="1249680" y="133896"/>
                  <a:pt x="1253109" y="127889"/>
                </a:cubicBezTo>
                <a:lnTo>
                  <a:pt x="1260475" y="133032"/>
                </a:lnTo>
                <a:cubicBezTo>
                  <a:pt x="1258443" y="137058"/>
                  <a:pt x="1256030" y="140741"/>
                  <a:pt x="1253236" y="144069"/>
                </a:cubicBezTo>
                <a:cubicBezTo>
                  <a:pt x="1250315" y="147396"/>
                  <a:pt x="1247013" y="150355"/>
                  <a:pt x="1242949" y="152920"/>
                </a:cubicBezTo>
                <a:cubicBezTo>
                  <a:pt x="1238884" y="155626"/>
                  <a:pt x="1234567" y="157670"/>
                  <a:pt x="1230375" y="159067"/>
                </a:cubicBezTo>
                <a:cubicBezTo>
                  <a:pt x="1226058" y="160452"/>
                  <a:pt x="1221105" y="161137"/>
                  <a:pt x="1215390" y="161137"/>
                </a:cubicBezTo>
                <a:cubicBezTo>
                  <a:pt x="1206246" y="161137"/>
                  <a:pt x="1198118" y="159804"/>
                  <a:pt x="1191133" y="157137"/>
                </a:cubicBezTo>
                <a:cubicBezTo>
                  <a:pt x="1184021" y="154457"/>
                  <a:pt x="1178306" y="150812"/>
                  <a:pt x="1173734" y="146189"/>
                </a:cubicBezTo>
                <a:cubicBezTo>
                  <a:pt x="1169162" y="141516"/>
                  <a:pt x="1165733" y="135966"/>
                  <a:pt x="1163574" y="129565"/>
                </a:cubicBezTo>
                <a:cubicBezTo>
                  <a:pt x="1161288" y="123164"/>
                  <a:pt x="1160145" y="116205"/>
                  <a:pt x="1160145" y="108686"/>
                </a:cubicBezTo>
                <a:cubicBezTo>
                  <a:pt x="1160145" y="101816"/>
                  <a:pt x="1161542" y="95275"/>
                  <a:pt x="1164209" y="89078"/>
                </a:cubicBezTo>
                <a:cubicBezTo>
                  <a:pt x="1167003" y="82880"/>
                  <a:pt x="1170686" y="77432"/>
                  <a:pt x="1175385" y="72745"/>
                </a:cubicBezTo>
                <a:cubicBezTo>
                  <a:pt x="1180211" y="67932"/>
                  <a:pt x="1186180" y="64084"/>
                  <a:pt x="1193419" y="61214"/>
                </a:cubicBezTo>
                <a:cubicBezTo>
                  <a:pt x="1200531" y="58344"/>
                  <a:pt x="1208405" y="56908"/>
                  <a:pt x="1217041" y="56908"/>
                </a:cubicBezTo>
                <a:close/>
                <a:moveTo>
                  <a:pt x="912622" y="56908"/>
                </a:moveTo>
                <a:cubicBezTo>
                  <a:pt x="921893" y="56908"/>
                  <a:pt x="930021" y="58178"/>
                  <a:pt x="937006" y="60718"/>
                </a:cubicBezTo>
                <a:cubicBezTo>
                  <a:pt x="944118" y="63258"/>
                  <a:pt x="950087" y="66840"/>
                  <a:pt x="955167" y="71463"/>
                </a:cubicBezTo>
                <a:cubicBezTo>
                  <a:pt x="959993" y="76009"/>
                  <a:pt x="963676" y="81458"/>
                  <a:pt x="966343" y="87795"/>
                </a:cubicBezTo>
                <a:cubicBezTo>
                  <a:pt x="968883" y="94120"/>
                  <a:pt x="970153" y="100990"/>
                  <a:pt x="970153" y="108394"/>
                </a:cubicBezTo>
                <a:cubicBezTo>
                  <a:pt x="970153" y="115709"/>
                  <a:pt x="968883" y="122618"/>
                  <a:pt x="966343" y="129121"/>
                </a:cubicBezTo>
                <a:cubicBezTo>
                  <a:pt x="963803" y="135623"/>
                  <a:pt x="960120" y="141186"/>
                  <a:pt x="955167" y="145796"/>
                </a:cubicBezTo>
                <a:cubicBezTo>
                  <a:pt x="949960" y="150749"/>
                  <a:pt x="943737" y="154546"/>
                  <a:pt x="936498" y="157188"/>
                </a:cubicBezTo>
                <a:cubicBezTo>
                  <a:pt x="929386" y="159817"/>
                  <a:pt x="921131" y="161137"/>
                  <a:pt x="911733" y="161137"/>
                </a:cubicBezTo>
                <a:cubicBezTo>
                  <a:pt x="903732" y="161137"/>
                  <a:pt x="896366" y="159982"/>
                  <a:pt x="889508" y="157670"/>
                </a:cubicBezTo>
                <a:cubicBezTo>
                  <a:pt x="882777" y="155372"/>
                  <a:pt x="876808" y="151904"/>
                  <a:pt x="871601" y="147282"/>
                </a:cubicBezTo>
                <a:cubicBezTo>
                  <a:pt x="866521" y="142862"/>
                  <a:pt x="862584" y="137401"/>
                  <a:pt x="859663" y="130899"/>
                </a:cubicBezTo>
                <a:cubicBezTo>
                  <a:pt x="856869" y="124409"/>
                  <a:pt x="855345" y="117132"/>
                  <a:pt x="855345" y="109080"/>
                </a:cubicBezTo>
                <a:cubicBezTo>
                  <a:pt x="855345" y="101155"/>
                  <a:pt x="856615" y="94107"/>
                  <a:pt x="859155" y="87935"/>
                </a:cubicBezTo>
                <a:cubicBezTo>
                  <a:pt x="861695" y="81775"/>
                  <a:pt x="865505" y="76276"/>
                  <a:pt x="870585" y="71463"/>
                </a:cubicBezTo>
                <a:cubicBezTo>
                  <a:pt x="875538" y="66840"/>
                  <a:pt x="881507" y="63258"/>
                  <a:pt x="888619" y="60718"/>
                </a:cubicBezTo>
                <a:cubicBezTo>
                  <a:pt x="895858" y="58178"/>
                  <a:pt x="903859" y="56908"/>
                  <a:pt x="912622" y="56908"/>
                </a:cubicBezTo>
                <a:close/>
                <a:moveTo>
                  <a:pt x="682409" y="56908"/>
                </a:moveTo>
                <a:cubicBezTo>
                  <a:pt x="691642" y="56908"/>
                  <a:pt x="699223" y="58039"/>
                  <a:pt x="705167" y="60274"/>
                </a:cubicBezTo>
                <a:cubicBezTo>
                  <a:pt x="711098" y="62522"/>
                  <a:pt x="716026" y="65621"/>
                  <a:pt x="719912" y="69583"/>
                </a:cubicBezTo>
                <a:cubicBezTo>
                  <a:pt x="723671" y="73342"/>
                  <a:pt x="726414" y="77775"/>
                  <a:pt x="728129" y="82893"/>
                </a:cubicBezTo>
                <a:cubicBezTo>
                  <a:pt x="729843" y="88011"/>
                  <a:pt x="730694" y="93370"/>
                  <a:pt x="730694" y="98971"/>
                </a:cubicBezTo>
                <a:lnTo>
                  <a:pt x="730694" y="105422"/>
                </a:lnTo>
                <a:lnTo>
                  <a:pt x="663791" y="105422"/>
                </a:lnTo>
                <a:cubicBezTo>
                  <a:pt x="663791" y="118948"/>
                  <a:pt x="666407" y="129235"/>
                  <a:pt x="671614" y="136296"/>
                </a:cubicBezTo>
                <a:cubicBezTo>
                  <a:pt x="676821" y="143357"/>
                  <a:pt x="685114" y="146888"/>
                  <a:pt x="696455" y="146888"/>
                </a:cubicBezTo>
                <a:cubicBezTo>
                  <a:pt x="702652" y="146888"/>
                  <a:pt x="708228" y="145186"/>
                  <a:pt x="713181" y="141795"/>
                </a:cubicBezTo>
                <a:cubicBezTo>
                  <a:pt x="718134" y="138392"/>
                  <a:pt x="722350" y="134086"/>
                  <a:pt x="725855" y="128879"/>
                </a:cubicBezTo>
                <a:lnTo>
                  <a:pt x="733374" y="134315"/>
                </a:lnTo>
                <a:cubicBezTo>
                  <a:pt x="731062" y="138074"/>
                  <a:pt x="728281" y="141630"/>
                  <a:pt x="725004" y="144958"/>
                </a:cubicBezTo>
                <a:cubicBezTo>
                  <a:pt x="721741" y="148285"/>
                  <a:pt x="718032" y="151142"/>
                  <a:pt x="713879" y="153517"/>
                </a:cubicBezTo>
                <a:cubicBezTo>
                  <a:pt x="709460" y="156032"/>
                  <a:pt x="704989" y="157924"/>
                  <a:pt x="700468" y="159207"/>
                </a:cubicBezTo>
                <a:cubicBezTo>
                  <a:pt x="695947" y="160502"/>
                  <a:pt x="690753" y="161137"/>
                  <a:pt x="684872" y="161137"/>
                </a:cubicBezTo>
                <a:cubicBezTo>
                  <a:pt x="675106" y="161137"/>
                  <a:pt x="666686" y="159753"/>
                  <a:pt x="659587" y="156984"/>
                </a:cubicBezTo>
                <a:cubicBezTo>
                  <a:pt x="652500" y="154216"/>
                  <a:pt x="646645" y="150482"/>
                  <a:pt x="642023" y="145796"/>
                </a:cubicBezTo>
                <a:cubicBezTo>
                  <a:pt x="637400" y="141109"/>
                  <a:pt x="633958" y="135585"/>
                  <a:pt x="631685" y="129222"/>
                </a:cubicBezTo>
                <a:cubicBezTo>
                  <a:pt x="629399" y="122860"/>
                  <a:pt x="628269" y="115938"/>
                  <a:pt x="628269" y="108483"/>
                </a:cubicBezTo>
                <a:cubicBezTo>
                  <a:pt x="628269" y="101739"/>
                  <a:pt x="629500" y="95301"/>
                  <a:pt x="631977" y="89128"/>
                </a:cubicBezTo>
                <a:cubicBezTo>
                  <a:pt x="634453" y="82956"/>
                  <a:pt x="637959" y="77470"/>
                  <a:pt x="642518" y="72644"/>
                </a:cubicBezTo>
                <a:cubicBezTo>
                  <a:pt x="647001" y="67957"/>
                  <a:pt x="652665" y="64173"/>
                  <a:pt x="659485" y="61265"/>
                </a:cubicBezTo>
                <a:cubicBezTo>
                  <a:pt x="666318" y="58369"/>
                  <a:pt x="673950" y="56908"/>
                  <a:pt x="682409" y="56908"/>
                </a:cubicBezTo>
                <a:close/>
                <a:moveTo>
                  <a:pt x="250990" y="56908"/>
                </a:moveTo>
                <a:cubicBezTo>
                  <a:pt x="260019" y="56908"/>
                  <a:pt x="267970" y="58178"/>
                  <a:pt x="274840" y="60718"/>
                </a:cubicBezTo>
                <a:cubicBezTo>
                  <a:pt x="281698" y="63258"/>
                  <a:pt x="287540" y="66840"/>
                  <a:pt x="292354" y="71463"/>
                </a:cubicBezTo>
                <a:cubicBezTo>
                  <a:pt x="297167" y="76073"/>
                  <a:pt x="300812" y="81508"/>
                  <a:pt x="303288" y="87744"/>
                </a:cubicBezTo>
                <a:cubicBezTo>
                  <a:pt x="305765" y="93980"/>
                  <a:pt x="306997" y="100850"/>
                  <a:pt x="306997" y="108394"/>
                </a:cubicBezTo>
                <a:cubicBezTo>
                  <a:pt x="306997" y="115709"/>
                  <a:pt x="305765" y="122618"/>
                  <a:pt x="303288" y="129121"/>
                </a:cubicBezTo>
                <a:cubicBezTo>
                  <a:pt x="300812" y="135623"/>
                  <a:pt x="297243" y="141186"/>
                  <a:pt x="292557" y="145796"/>
                </a:cubicBezTo>
                <a:cubicBezTo>
                  <a:pt x="287540" y="150685"/>
                  <a:pt x="281622" y="154457"/>
                  <a:pt x="274789" y="157137"/>
                </a:cubicBezTo>
                <a:cubicBezTo>
                  <a:pt x="267957" y="159804"/>
                  <a:pt x="259727" y="161137"/>
                  <a:pt x="250101" y="161137"/>
                </a:cubicBezTo>
                <a:cubicBezTo>
                  <a:pt x="242443" y="161137"/>
                  <a:pt x="235343" y="159982"/>
                  <a:pt x="228815" y="157670"/>
                </a:cubicBezTo>
                <a:cubicBezTo>
                  <a:pt x="222288" y="155372"/>
                  <a:pt x="216611" y="152031"/>
                  <a:pt x="211797" y="147675"/>
                </a:cubicBezTo>
                <a:cubicBezTo>
                  <a:pt x="206971" y="143319"/>
                  <a:pt x="203212" y="138074"/>
                  <a:pt x="200507" y="131940"/>
                </a:cubicBezTo>
                <a:cubicBezTo>
                  <a:pt x="197802" y="125806"/>
                  <a:pt x="196316" y="118719"/>
                  <a:pt x="196062" y="110668"/>
                </a:cubicBezTo>
                <a:lnTo>
                  <a:pt x="177850" y="110668"/>
                </a:lnTo>
                <a:lnTo>
                  <a:pt x="177850" y="139065"/>
                </a:lnTo>
                <a:cubicBezTo>
                  <a:pt x="177850" y="141376"/>
                  <a:pt x="178181" y="143294"/>
                  <a:pt x="178841" y="144805"/>
                </a:cubicBezTo>
                <a:cubicBezTo>
                  <a:pt x="179501" y="146329"/>
                  <a:pt x="180581" y="147510"/>
                  <a:pt x="182105" y="148374"/>
                </a:cubicBezTo>
                <a:cubicBezTo>
                  <a:pt x="183159" y="148971"/>
                  <a:pt x="184454" y="149466"/>
                  <a:pt x="186016" y="149860"/>
                </a:cubicBezTo>
                <a:cubicBezTo>
                  <a:pt x="187566" y="150253"/>
                  <a:pt x="189128" y="150546"/>
                  <a:pt x="190715" y="150749"/>
                </a:cubicBezTo>
                <a:lnTo>
                  <a:pt x="190715" y="157975"/>
                </a:lnTo>
                <a:lnTo>
                  <a:pt x="130543" y="157975"/>
                </a:lnTo>
                <a:lnTo>
                  <a:pt x="130543" y="150749"/>
                </a:lnTo>
                <a:cubicBezTo>
                  <a:pt x="132181" y="150622"/>
                  <a:pt x="133858" y="150431"/>
                  <a:pt x="135534" y="150203"/>
                </a:cubicBezTo>
                <a:cubicBezTo>
                  <a:pt x="137223" y="149974"/>
                  <a:pt x="138658" y="149657"/>
                  <a:pt x="139839" y="149263"/>
                </a:cubicBezTo>
                <a:cubicBezTo>
                  <a:pt x="141947" y="148539"/>
                  <a:pt x="143408" y="147421"/>
                  <a:pt x="144195" y="145897"/>
                </a:cubicBezTo>
                <a:cubicBezTo>
                  <a:pt x="144983" y="144386"/>
                  <a:pt x="145389" y="142405"/>
                  <a:pt x="145389" y="139966"/>
                </a:cubicBezTo>
                <a:lnTo>
                  <a:pt x="145389" y="77800"/>
                </a:lnTo>
                <a:cubicBezTo>
                  <a:pt x="145389" y="75489"/>
                  <a:pt x="144970" y="73520"/>
                  <a:pt x="144145" y="71907"/>
                </a:cubicBezTo>
                <a:cubicBezTo>
                  <a:pt x="143319" y="70294"/>
                  <a:pt x="141884" y="69151"/>
                  <a:pt x="139839" y="68491"/>
                </a:cubicBezTo>
                <a:cubicBezTo>
                  <a:pt x="138125" y="67957"/>
                  <a:pt x="136537" y="67615"/>
                  <a:pt x="135089" y="67449"/>
                </a:cubicBezTo>
                <a:cubicBezTo>
                  <a:pt x="133642" y="67284"/>
                  <a:pt x="132118" y="67132"/>
                  <a:pt x="130543" y="67005"/>
                </a:cubicBezTo>
                <a:lnTo>
                  <a:pt x="130543" y="59779"/>
                </a:lnTo>
                <a:lnTo>
                  <a:pt x="190715" y="59779"/>
                </a:lnTo>
                <a:lnTo>
                  <a:pt x="190715" y="67005"/>
                </a:lnTo>
                <a:cubicBezTo>
                  <a:pt x="189128" y="67208"/>
                  <a:pt x="187655" y="67449"/>
                  <a:pt x="186309" y="67754"/>
                </a:cubicBezTo>
                <a:cubicBezTo>
                  <a:pt x="184950" y="68046"/>
                  <a:pt x="183553" y="68592"/>
                  <a:pt x="182105" y="69380"/>
                </a:cubicBezTo>
                <a:cubicBezTo>
                  <a:pt x="180517" y="70243"/>
                  <a:pt x="179412" y="71463"/>
                  <a:pt x="178790" y="73038"/>
                </a:cubicBezTo>
                <a:cubicBezTo>
                  <a:pt x="178155" y="74625"/>
                  <a:pt x="177850" y="76505"/>
                  <a:pt x="177850" y="78689"/>
                </a:cubicBezTo>
                <a:lnTo>
                  <a:pt x="177850" y="101447"/>
                </a:lnTo>
                <a:lnTo>
                  <a:pt x="196456" y="101447"/>
                </a:lnTo>
                <a:cubicBezTo>
                  <a:pt x="197243" y="94780"/>
                  <a:pt x="199021" y="88747"/>
                  <a:pt x="201803" y="83337"/>
                </a:cubicBezTo>
                <a:cubicBezTo>
                  <a:pt x="204571" y="77927"/>
                  <a:pt x="208267" y="73241"/>
                  <a:pt x="212877" y="69278"/>
                </a:cubicBezTo>
                <a:cubicBezTo>
                  <a:pt x="217436" y="65392"/>
                  <a:pt x="222923" y="62357"/>
                  <a:pt x="229362" y="60172"/>
                </a:cubicBezTo>
                <a:cubicBezTo>
                  <a:pt x="235788" y="58001"/>
                  <a:pt x="243001" y="56908"/>
                  <a:pt x="250990" y="56908"/>
                </a:cubicBezTo>
                <a:close/>
                <a:moveTo>
                  <a:pt x="3759200" y="45326"/>
                </a:moveTo>
                <a:lnTo>
                  <a:pt x="3759200" y="129070"/>
                </a:lnTo>
                <a:cubicBezTo>
                  <a:pt x="3765295" y="129070"/>
                  <a:pt x="3770630" y="127622"/>
                  <a:pt x="3775202" y="124714"/>
                </a:cubicBezTo>
                <a:cubicBezTo>
                  <a:pt x="3779647" y="121818"/>
                  <a:pt x="3783203" y="117792"/>
                  <a:pt x="3785489" y="112649"/>
                </a:cubicBezTo>
                <a:cubicBezTo>
                  <a:pt x="3787775" y="108229"/>
                  <a:pt x="3789299" y="103670"/>
                  <a:pt x="3789934" y="98971"/>
                </a:cubicBezTo>
                <a:cubicBezTo>
                  <a:pt x="3790696" y="94285"/>
                  <a:pt x="3791077" y="90398"/>
                  <a:pt x="3791077" y="87300"/>
                </a:cubicBezTo>
                <a:cubicBezTo>
                  <a:pt x="3791077" y="83070"/>
                  <a:pt x="3790569" y="78321"/>
                  <a:pt x="3789553" y="73038"/>
                </a:cubicBezTo>
                <a:cubicBezTo>
                  <a:pt x="3788537" y="67767"/>
                  <a:pt x="3786886" y="63208"/>
                  <a:pt x="3784854" y="59385"/>
                </a:cubicBezTo>
                <a:cubicBezTo>
                  <a:pt x="3782568" y="55169"/>
                  <a:pt x="3779647" y="51765"/>
                  <a:pt x="3776091" y="49187"/>
                </a:cubicBezTo>
                <a:cubicBezTo>
                  <a:pt x="3772535" y="46621"/>
                  <a:pt x="3767963" y="45326"/>
                  <a:pt x="3762248" y="45326"/>
                </a:cubicBezTo>
                <a:close/>
                <a:moveTo>
                  <a:pt x="3721354" y="45326"/>
                </a:moveTo>
                <a:cubicBezTo>
                  <a:pt x="3715766" y="45326"/>
                  <a:pt x="3711194" y="46685"/>
                  <a:pt x="3707511" y="49390"/>
                </a:cubicBezTo>
                <a:cubicBezTo>
                  <a:pt x="3703955" y="52095"/>
                  <a:pt x="3701033" y="55423"/>
                  <a:pt x="3698875" y="59385"/>
                </a:cubicBezTo>
                <a:cubicBezTo>
                  <a:pt x="3696843" y="63017"/>
                  <a:pt x="3695192" y="67373"/>
                  <a:pt x="3694176" y="72453"/>
                </a:cubicBezTo>
                <a:cubicBezTo>
                  <a:pt x="3693160" y="77533"/>
                  <a:pt x="3692652" y="82474"/>
                  <a:pt x="3692652" y="87300"/>
                </a:cubicBezTo>
                <a:cubicBezTo>
                  <a:pt x="3692652" y="90729"/>
                  <a:pt x="3692906" y="94526"/>
                  <a:pt x="3693414" y="98679"/>
                </a:cubicBezTo>
                <a:cubicBezTo>
                  <a:pt x="3693922" y="102832"/>
                  <a:pt x="3695445" y="107493"/>
                  <a:pt x="3697986" y="112649"/>
                </a:cubicBezTo>
                <a:cubicBezTo>
                  <a:pt x="3700652" y="117919"/>
                  <a:pt x="3704208" y="121983"/>
                  <a:pt x="3708527" y="124815"/>
                </a:cubicBezTo>
                <a:cubicBezTo>
                  <a:pt x="3712972" y="127660"/>
                  <a:pt x="3718306" y="129070"/>
                  <a:pt x="3724402" y="129070"/>
                </a:cubicBezTo>
                <a:lnTo>
                  <a:pt x="3724402" y="45326"/>
                </a:lnTo>
                <a:close/>
                <a:moveTo>
                  <a:pt x="2367788" y="26517"/>
                </a:moveTo>
                <a:lnTo>
                  <a:pt x="2367788" y="88189"/>
                </a:lnTo>
                <a:lnTo>
                  <a:pt x="2371979" y="88189"/>
                </a:lnTo>
                <a:cubicBezTo>
                  <a:pt x="2382774" y="88189"/>
                  <a:pt x="2391029" y="85699"/>
                  <a:pt x="2396617" y="80708"/>
                </a:cubicBezTo>
                <a:cubicBezTo>
                  <a:pt x="2402332" y="75730"/>
                  <a:pt x="2405126" y="68059"/>
                  <a:pt x="2405126" y="57709"/>
                </a:cubicBezTo>
                <a:cubicBezTo>
                  <a:pt x="2405126" y="47142"/>
                  <a:pt x="2402967" y="39306"/>
                  <a:pt x="2398776" y="34188"/>
                </a:cubicBezTo>
                <a:cubicBezTo>
                  <a:pt x="2394458" y="29070"/>
                  <a:pt x="2386965" y="26517"/>
                  <a:pt x="2376043" y="26517"/>
                </a:cubicBezTo>
                <a:close/>
                <a:moveTo>
                  <a:pt x="2312162" y="17513"/>
                </a:moveTo>
                <a:lnTo>
                  <a:pt x="2389632" y="17513"/>
                </a:lnTo>
                <a:cubicBezTo>
                  <a:pt x="2407793" y="17513"/>
                  <a:pt x="2421255" y="20396"/>
                  <a:pt x="2430272" y="26174"/>
                </a:cubicBezTo>
                <a:cubicBezTo>
                  <a:pt x="2439289" y="31940"/>
                  <a:pt x="2443734" y="40779"/>
                  <a:pt x="2443734" y="52654"/>
                </a:cubicBezTo>
                <a:cubicBezTo>
                  <a:pt x="2443734" y="60579"/>
                  <a:pt x="2442083" y="67386"/>
                  <a:pt x="2438781" y="73088"/>
                </a:cubicBezTo>
                <a:cubicBezTo>
                  <a:pt x="2435606" y="78803"/>
                  <a:pt x="2431034" y="83439"/>
                  <a:pt x="2425319" y="86995"/>
                </a:cubicBezTo>
                <a:cubicBezTo>
                  <a:pt x="2419350" y="90690"/>
                  <a:pt x="2412619" y="93370"/>
                  <a:pt x="2404999" y="95021"/>
                </a:cubicBezTo>
                <a:cubicBezTo>
                  <a:pt x="2397379" y="96659"/>
                  <a:pt x="2388743" y="97485"/>
                  <a:pt x="2379345" y="97485"/>
                </a:cubicBezTo>
                <a:lnTo>
                  <a:pt x="2367788" y="97485"/>
                </a:lnTo>
                <a:lnTo>
                  <a:pt x="2367788" y="136995"/>
                </a:lnTo>
                <a:cubicBezTo>
                  <a:pt x="2367788" y="139370"/>
                  <a:pt x="2368296" y="141427"/>
                  <a:pt x="2369185" y="143180"/>
                </a:cubicBezTo>
                <a:cubicBezTo>
                  <a:pt x="2370074" y="144919"/>
                  <a:pt x="2371725" y="146329"/>
                  <a:pt x="2374265" y="147383"/>
                </a:cubicBezTo>
                <a:cubicBezTo>
                  <a:pt x="2375535" y="147917"/>
                  <a:pt x="2377694" y="148475"/>
                  <a:pt x="2380742" y="149060"/>
                </a:cubicBezTo>
                <a:cubicBezTo>
                  <a:pt x="2383663" y="149657"/>
                  <a:pt x="2386203" y="150050"/>
                  <a:pt x="2388235" y="150253"/>
                </a:cubicBezTo>
                <a:lnTo>
                  <a:pt x="2388235" y="157975"/>
                </a:lnTo>
                <a:lnTo>
                  <a:pt x="2312162" y="157975"/>
                </a:lnTo>
                <a:lnTo>
                  <a:pt x="2312162" y="150253"/>
                </a:lnTo>
                <a:cubicBezTo>
                  <a:pt x="2314067" y="150050"/>
                  <a:pt x="2316607" y="149771"/>
                  <a:pt x="2319782" y="149415"/>
                </a:cubicBezTo>
                <a:cubicBezTo>
                  <a:pt x="2322830" y="149047"/>
                  <a:pt x="2325116" y="148602"/>
                  <a:pt x="2326386" y="148082"/>
                </a:cubicBezTo>
                <a:cubicBezTo>
                  <a:pt x="2328926" y="147015"/>
                  <a:pt x="2330577" y="145732"/>
                  <a:pt x="2331466" y="144221"/>
                </a:cubicBezTo>
                <a:cubicBezTo>
                  <a:pt x="2332228" y="142697"/>
                  <a:pt x="2332736" y="140589"/>
                  <a:pt x="2332736" y="137884"/>
                </a:cubicBezTo>
                <a:lnTo>
                  <a:pt x="2332736" y="38798"/>
                </a:lnTo>
                <a:cubicBezTo>
                  <a:pt x="2332736" y="36487"/>
                  <a:pt x="2332228" y="34480"/>
                  <a:pt x="2331466" y="32804"/>
                </a:cubicBezTo>
                <a:cubicBezTo>
                  <a:pt x="2330704" y="31115"/>
                  <a:pt x="2329053" y="29718"/>
                  <a:pt x="2326386" y="28588"/>
                </a:cubicBezTo>
                <a:cubicBezTo>
                  <a:pt x="2324481" y="27800"/>
                  <a:pt x="2322068" y="27089"/>
                  <a:pt x="2319020" y="26467"/>
                </a:cubicBezTo>
                <a:cubicBezTo>
                  <a:pt x="2315972" y="25844"/>
                  <a:pt x="2313559" y="25425"/>
                  <a:pt x="2312162" y="25222"/>
                </a:cubicBezTo>
                <a:close/>
                <a:moveTo>
                  <a:pt x="3705479" y="15138"/>
                </a:moveTo>
                <a:lnTo>
                  <a:pt x="3778250" y="15138"/>
                </a:lnTo>
                <a:lnTo>
                  <a:pt x="3778250" y="22847"/>
                </a:lnTo>
                <a:cubicBezTo>
                  <a:pt x="3776345" y="22923"/>
                  <a:pt x="3774058" y="23101"/>
                  <a:pt x="3771519" y="23393"/>
                </a:cubicBezTo>
                <a:cubicBezTo>
                  <a:pt x="3769106" y="23698"/>
                  <a:pt x="3766820" y="24168"/>
                  <a:pt x="3764914" y="24828"/>
                </a:cubicBezTo>
                <a:cubicBezTo>
                  <a:pt x="3762629" y="25628"/>
                  <a:pt x="3761105" y="26797"/>
                  <a:pt x="3760343" y="28346"/>
                </a:cubicBezTo>
                <a:cubicBezTo>
                  <a:pt x="3759454" y="29896"/>
                  <a:pt x="3759073" y="32550"/>
                  <a:pt x="3759073" y="36309"/>
                </a:cubicBezTo>
                <a:lnTo>
                  <a:pt x="3760216" y="36309"/>
                </a:lnTo>
                <a:cubicBezTo>
                  <a:pt x="3772281" y="36309"/>
                  <a:pt x="3782695" y="37668"/>
                  <a:pt x="3791458" y="40335"/>
                </a:cubicBezTo>
                <a:cubicBezTo>
                  <a:pt x="3800094" y="43002"/>
                  <a:pt x="3807206" y="46583"/>
                  <a:pt x="3812794" y="51066"/>
                </a:cubicBezTo>
                <a:cubicBezTo>
                  <a:pt x="3818255" y="55562"/>
                  <a:pt x="3822319" y="60706"/>
                  <a:pt x="3824986" y="66510"/>
                </a:cubicBezTo>
                <a:cubicBezTo>
                  <a:pt x="3827526" y="72314"/>
                  <a:pt x="3828923" y="78422"/>
                  <a:pt x="3828923" y="84823"/>
                </a:cubicBezTo>
                <a:cubicBezTo>
                  <a:pt x="3828923" y="93129"/>
                  <a:pt x="3827018" y="100660"/>
                  <a:pt x="3823462" y="107404"/>
                </a:cubicBezTo>
                <a:cubicBezTo>
                  <a:pt x="3819779" y="114135"/>
                  <a:pt x="3814826" y="119710"/>
                  <a:pt x="3808730" y="124130"/>
                </a:cubicBezTo>
                <a:cubicBezTo>
                  <a:pt x="3802126" y="128816"/>
                  <a:pt x="3794633" y="132308"/>
                  <a:pt x="3786251" y="134620"/>
                </a:cubicBezTo>
                <a:cubicBezTo>
                  <a:pt x="3777869" y="136931"/>
                  <a:pt x="3768852" y="138074"/>
                  <a:pt x="3759073" y="138074"/>
                </a:cubicBezTo>
                <a:lnTo>
                  <a:pt x="3759073" y="140944"/>
                </a:lnTo>
                <a:cubicBezTo>
                  <a:pt x="3759073" y="143256"/>
                  <a:pt x="3759454" y="145173"/>
                  <a:pt x="3760216" y="146685"/>
                </a:cubicBezTo>
                <a:cubicBezTo>
                  <a:pt x="3760977" y="148209"/>
                  <a:pt x="3762629" y="149428"/>
                  <a:pt x="3764914" y="150355"/>
                </a:cubicBezTo>
                <a:cubicBezTo>
                  <a:pt x="3766185" y="150812"/>
                  <a:pt x="3768217" y="151231"/>
                  <a:pt x="3771138" y="151587"/>
                </a:cubicBezTo>
                <a:cubicBezTo>
                  <a:pt x="3774186" y="151955"/>
                  <a:pt x="3776853" y="152171"/>
                  <a:pt x="3779393" y="152235"/>
                </a:cubicBezTo>
                <a:lnTo>
                  <a:pt x="3779393" y="159956"/>
                </a:lnTo>
                <a:lnTo>
                  <a:pt x="3705606" y="159956"/>
                </a:lnTo>
                <a:lnTo>
                  <a:pt x="3705606" y="152235"/>
                </a:lnTo>
                <a:cubicBezTo>
                  <a:pt x="3707257" y="152095"/>
                  <a:pt x="3709543" y="151892"/>
                  <a:pt x="3712591" y="151587"/>
                </a:cubicBezTo>
                <a:cubicBezTo>
                  <a:pt x="3715512" y="151295"/>
                  <a:pt x="3717670" y="150876"/>
                  <a:pt x="3718814" y="150355"/>
                </a:cubicBezTo>
                <a:cubicBezTo>
                  <a:pt x="3720845" y="149491"/>
                  <a:pt x="3722243" y="148310"/>
                  <a:pt x="3723132" y="146786"/>
                </a:cubicBezTo>
                <a:cubicBezTo>
                  <a:pt x="3724148" y="145275"/>
                  <a:pt x="3724529" y="143319"/>
                  <a:pt x="3724529" y="140944"/>
                </a:cubicBezTo>
                <a:lnTo>
                  <a:pt x="3724529" y="138074"/>
                </a:lnTo>
                <a:cubicBezTo>
                  <a:pt x="3714495" y="138074"/>
                  <a:pt x="3705098" y="136893"/>
                  <a:pt x="3696589" y="134518"/>
                </a:cubicBezTo>
                <a:cubicBezTo>
                  <a:pt x="3688080" y="132143"/>
                  <a:pt x="3680841" y="128676"/>
                  <a:pt x="3674618" y="124130"/>
                </a:cubicBezTo>
                <a:cubicBezTo>
                  <a:pt x="3668268" y="119570"/>
                  <a:pt x="3663442" y="113995"/>
                  <a:pt x="3660013" y="107404"/>
                </a:cubicBezTo>
                <a:cubicBezTo>
                  <a:pt x="3656457" y="100787"/>
                  <a:pt x="3654806" y="93269"/>
                  <a:pt x="3654806" y="84823"/>
                </a:cubicBezTo>
                <a:cubicBezTo>
                  <a:pt x="3654806" y="78359"/>
                  <a:pt x="3656076" y="72288"/>
                  <a:pt x="3658489" y="66611"/>
                </a:cubicBezTo>
                <a:cubicBezTo>
                  <a:pt x="3661029" y="60934"/>
                  <a:pt x="3665093" y="55753"/>
                  <a:pt x="3670808" y="51066"/>
                </a:cubicBezTo>
                <a:cubicBezTo>
                  <a:pt x="3676269" y="46647"/>
                  <a:pt x="3683381" y="43091"/>
                  <a:pt x="3692144" y="40386"/>
                </a:cubicBezTo>
                <a:cubicBezTo>
                  <a:pt x="3701033" y="37668"/>
                  <a:pt x="3711448" y="36309"/>
                  <a:pt x="3723386" y="36309"/>
                </a:cubicBezTo>
                <a:lnTo>
                  <a:pt x="3724529" y="36309"/>
                </a:lnTo>
                <a:cubicBezTo>
                  <a:pt x="3724529" y="33274"/>
                  <a:pt x="3724148" y="31039"/>
                  <a:pt x="3723386" y="29578"/>
                </a:cubicBezTo>
                <a:cubicBezTo>
                  <a:pt x="3722624" y="28130"/>
                  <a:pt x="3721100" y="26911"/>
                  <a:pt x="3718814" y="25920"/>
                </a:cubicBezTo>
                <a:cubicBezTo>
                  <a:pt x="3716908" y="25057"/>
                  <a:pt x="3714623" y="24371"/>
                  <a:pt x="3712083" y="23838"/>
                </a:cubicBezTo>
                <a:cubicBezTo>
                  <a:pt x="3709543" y="23317"/>
                  <a:pt x="3707383" y="22987"/>
                  <a:pt x="3705479" y="22847"/>
                </a:cubicBezTo>
                <a:close/>
                <a:moveTo>
                  <a:pt x="6245860" y="6032"/>
                </a:moveTo>
                <a:lnTo>
                  <a:pt x="6251955" y="10795"/>
                </a:lnTo>
                <a:cubicBezTo>
                  <a:pt x="6249797" y="13627"/>
                  <a:pt x="6247765" y="16522"/>
                  <a:pt x="6245860" y="19469"/>
                </a:cubicBezTo>
                <a:cubicBezTo>
                  <a:pt x="6243955" y="22415"/>
                  <a:pt x="6241923" y="25133"/>
                  <a:pt x="6239891" y="27648"/>
                </a:cubicBezTo>
                <a:cubicBezTo>
                  <a:pt x="6238493" y="29235"/>
                  <a:pt x="6237097" y="30937"/>
                  <a:pt x="6235573" y="32753"/>
                </a:cubicBezTo>
                <a:cubicBezTo>
                  <a:pt x="6234049" y="34582"/>
                  <a:pt x="6232525" y="36017"/>
                  <a:pt x="6231001" y="37071"/>
                </a:cubicBezTo>
                <a:cubicBezTo>
                  <a:pt x="6229350" y="38214"/>
                  <a:pt x="6227572" y="39128"/>
                  <a:pt x="6225540" y="39852"/>
                </a:cubicBezTo>
                <a:cubicBezTo>
                  <a:pt x="6223508" y="40576"/>
                  <a:pt x="6220714" y="41059"/>
                  <a:pt x="6217158" y="41326"/>
                </a:cubicBezTo>
                <a:cubicBezTo>
                  <a:pt x="6214237" y="41516"/>
                  <a:pt x="6210554" y="41795"/>
                  <a:pt x="6206109" y="42151"/>
                </a:cubicBezTo>
                <a:cubicBezTo>
                  <a:pt x="6201664" y="42519"/>
                  <a:pt x="6197346" y="42799"/>
                  <a:pt x="6193028" y="42989"/>
                </a:cubicBezTo>
                <a:cubicBezTo>
                  <a:pt x="6187313" y="43256"/>
                  <a:pt x="6182360" y="44081"/>
                  <a:pt x="6178423" y="45466"/>
                </a:cubicBezTo>
                <a:cubicBezTo>
                  <a:pt x="6174359" y="46850"/>
                  <a:pt x="6170930" y="48488"/>
                  <a:pt x="6168136" y="50406"/>
                </a:cubicBezTo>
                <a:cubicBezTo>
                  <a:pt x="6165468" y="52248"/>
                  <a:pt x="6163310" y="54330"/>
                  <a:pt x="6161659" y="56642"/>
                </a:cubicBezTo>
                <a:cubicBezTo>
                  <a:pt x="6160008" y="58940"/>
                  <a:pt x="6158738" y="61049"/>
                  <a:pt x="6157722" y="62966"/>
                </a:cubicBezTo>
                <a:cubicBezTo>
                  <a:pt x="6155817" y="66789"/>
                  <a:pt x="6154166" y="71120"/>
                  <a:pt x="6153023" y="75971"/>
                </a:cubicBezTo>
                <a:cubicBezTo>
                  <a:pt x="6151753" y="80823"/>
                  <a:pt x="6150991" y="84696"/>
                  <a:pt x="6150610" y="87592"/>
                </a:cubicBezTo>
                <a:lnTo>
                  <a:pt x="6151499" y="87795"/>
                </a:lnTo>
                <a:cubicBezTo>
                  <a:pt x="6155690" y="79273"/>
                  <a:pt x="6161659" y="72390"/>
                  <a:pt x="6169533" y="67107"/>
                </a:cubicBezTo>
                <a:cubicBezTo>
                  <a:pt x="6177280" y="61823"/>
                  <a:pt x="6186551" y="59182"/>
                  <a:pt x="6197346" y="59182"/>
                </a:cubicBezTo>
                <a:cubicBezTo>
                  <a:pt x="6206490" y="59182"/>
                  <a:pt x="6214491" y="60376"/>
                  <a:pt x="6221222" y="62750"/>
                </a:cubicBezTo>
                <a:cubicBezTo>
                  <a:pt x="6228080" y="65125"/>
                  <a:pt x="6233795" y="68529"/>
                  <a:pt x="6238367" y="72949"/>
                </a:cubicBezTo>
                <a:cubicBezTo>
                  <a:pt x="6242939" y="77305"/>
                  <a:pt x="6246241" y="82474"/>
                  <a:pt x="6248527" y="88481"/>
                </a:cubicBezTo>
                <a:cubicBezTo>
                  <a:pt x="6250686" y="94488"/>
                  <a:pt x="6251829" y="101181"/>
                  <a:pt x="6251829" y="108585"/>
                </a:cubicBezTo>
                <a:cubicBezTo>
                  <a:pt x="6251829" y="115646"/>
                  <a:pt x="6250559" y="122390"/>
                  <a:pt x="6248018" y="128829"/>
                </a:cubicBezTo>
                <a:cubicBezTo>
                  <a:pt x="6245352" y="135255"/>
                  <a:pt x="6241668" y="140817"/>
                  <a:pt x="6236716" y="145504"/>
                </a:cubicBezTo>
                <a:cubicBezTo>
                  <a:pt x="6231636" y="150457"/>
                  <a:pt x="6225540" y="154292"/>
                  <a:pt x="6218428" y="157035"/>
                </a:cubicBezTo>
                <a:cubicBezTo>
                  <a:pt x="6211189" y="159766"/>
                  <a:pt x="6203061" y="161137"/>
                  <a:pt x="6194043" y="161137"/>
                </a:cubicBezTo>
                <a:cubicBezTo>
                  <a:pt x="6186931" y="161137"/>
                  <a:pt x="6180074" y="159969"/>
                  <a:pt x="6173470" y="157632"/>
                </a:cubicBezTo>
                <a:cubicBezTo>
                  <a:pt x="6166992" y="155283"/>
                  <a:pt x="6161024" y="151511"/>
                  <a:pt x="6155943" y="146291"/>
                </a:cubicBezTo>
                <a:cubicBezTo>
                  <a:pt x="6150864" y="141211"/>
                  <a:pt x="6146927" y="134696"/>
                  <a:pt x="6144005" y="126746"/>
                </a:cubicBezTo>
                <a:cubicBezTo>
                  <a:pt x="6141085" y="118796"/>
                  <a:pt x="6139561" y="109410"/>
                  <a:pt x="6139561" y="98577"/>
                </a:cubicBezTo>
                <a:cubicBezTo>
                  <a:pt x="6139561" y="88214"/>
                  <a:pt x="6140450" y="79273"/>
                  <a:pt x="6142101" y="71755"/>
                </a:cubicBezTo>
                <a:cubicBezTo>
                  <a:pt x="6143879" y="64236"/>
                  <a:pt x="6146292" y="56616"/>
                  <a:pt x="6149467" y="48895"/>
                </a:cubicBezTo>
                <a:cubicBezTo>
                  <a:pt x="6153023" y="40183"/>
                  <a:pt x="6158738" y="32613"/>
                  <a:pt x="6166612" y="26213"/>
                </a:cubicBezTo>
                <a:cubicBezTo>
                  <a:pt x="6174486" y="19812"/>
                  <a:pt x="6183884" y="16357"/>
                  <a:pt x="6194552" y="15824"/>
                </a:cubicBezTo>
                <a:cubicBezTo>
                  <a:pt x="6200013" y="15557"/>
                  <a:pt x="6206490" y="15252"/>
                  <a:pt x="6214364" y="14884"/>
                </a:cubicBezTo>
                <a:cubicBezTo>
                  <a:pt x="6222111" y="14529"/>
                  <a:pt x="6227826" y="14211"/>
                  <a:pt x="6231381" y="13944"/>
                </a:cubicBezTo>
                <a:cubicBezTo>
                  <a:pt x="6234684" y="13678"/>
                  <a:pt x="6237224" y="13068"/>
                  <a:pt x="6239255" y="12116"/>
                </a:cubicBezTo>
                <a:cubicBezTo>
                  <a:pt x="6241288" y="11163"/>
                  <a:pt x="6243447" y="9131"/>
                  <a:pt x="6245860" y="6032"/>
                </a:cubicBezTo>
                <a:close/>
                <a:moveTo>
                  <a:pt x="1489328" y="6032"/>
                </a:moveTo>
                <a:lnTo>
                  <a:pt x="1495425" y="10795"/>
                </a:lnTo>
                <a:cubicBezTo>
                  <a:pt x="1493266" y="13627"/>
                  <a:pt x="1491234" y="16522"/>
                  <a:pt x="1489328" y="19469"/>
                </a:cubicBezTo>
                <a:cubicBezTo>
                  <a:pt x="1487424" y="22415"/>
                  <a:pt x="1485392" y="25133"/>
                  <a:pt x="1483359" y="27648"/>
                </a:cubicBezTo>
                <a:cubicBezTo>
                  <a:pt x="1481963" y="29235"/>
                  <a:pt x="1480566" y="30937"/>
                  <a:pt x="1479042" y="32753"/>
                </a:cubicBezTo>
                <a:cubicBezTo>
                  <a:pt x="1477518" y="34582"/>
                  <a:pt x="1475994" y="36017"/>
                  <a:pt x="1474470" y="37071"/>
                </a:cubicBezTo>
                <a:cubicBezTo>
                  <a:pt x="1472819" y="38214"/>
                  <a:pt x="1471041" y="39128"/>
                  <a:pt x="1469009" y="39852"/>
                </a:cubicBezTo>
                <a:cubicBezTo>
                  <a:pt x="1466977" y="40576"/>
                  <a:pt x="1464183" y="41059"/>
                  <a:pt x="1460627" y="41326"/>
                </a:cubicBezTo>
                <a:cubicBezTo>
                  <a:pt x="1457706" y="41516"/>
                  <a:pt x="1454023" y="41795"/>
                  <a:pt x="1449578" y="42151"/>
                </a:cubicBezTo>
                <a:cubicBezTo>
                  <a:pt x="1445133" y="42519"/>
                  <a:pt x="1440815" y="42799"/>
                  <a:pt x="1436497" y="42989"/>
                </a:cubicBezTo>
                <a:cubicBezTo>
                  <a:pt x="1430781" y="43256"/>
                  <a:pt x="1425828" y="44081"/>
                  <a:pt x="1421892" y="45466"/>
                </a:cubicBezTo>
                <a:cubicBezTo>
                  <a:pt x="1417828" y="46850"/>
                  <a:pt x="1414399" y="48488"/>
                  <a:pt x="1411605" y="50406"/>
                </a:cubicBezTo>
                <a:cubicBezTo>
                  <a:pt x="1408938" y="52248"/>
                  <a:pt x="1406778" y="54330"/>
                  <a:pt x="1405128" y="56642"/>
                </a:cubicBezTo>
                <a:cubicBezTo>
                  <a:pt x="1403477" y="58940"/>
                  <a:pt x="1402206" y="61049"/>
                  <a:pt x="1401191" y="62966"/>
                </a:cubicBezTo>
                <a:cubicBezTo>
                  <a:pt x="1399286" y="66789"/>
                  <a:pt x="1397634" y="71120"/>
                  <a:pt x="1396492" y="75971"/>
                </a:cubicBezTo>
                <a:cubicBezTo>
                  <a:pt x="1395222" y="80823"/>
                  <a:pt x="1394459" y="84696"/>
                  <a:pt x="1394078" y="87592"/>
                </a:cubicBezTo>
                <a:lnTo>
                  <a:pt x="1394968" y="87795"/>
                </a:lnTo>
                <a:cubicBezTo>
                  <a:pt x="1399159" y="79273"/>
                  <a:pt x="1405128" y="72390"/>
                  <a:pt x="1413002" y="67107"/>
                </a:cubicBezTo>
                <a:cubicBezTo>
                  <a:pt x="1420749" y="61823"/>
                  <a:pt x="1430020" y="59182"/>
                  <a:pt x="1440815" y="59182"/>
                </a:cubicBezTo>
                <a:cubicBezTo>
                  <a:pt x="1449959" y="59182"/>
                  <a:pt x="1457959" y="60376"/>
                  <a:pt x="1464691" y="62750"/>
                </a:cubicBezTo>
                <a:cubicBezTo>
                  <a:pt x="1471549" y="65125"/>
                  <a:pt x="1477264" y="68529"/>
                  <a:pt x="1481836" y="72949"/>
                </a:cubicBezTo>
                <a:cubicBezTo>
                  <a:pt x="1486408" y="77305"/>
                  <a:pt x="1489709" y="82474"/>
                  <a:pt x="1491996" y="88481"/>
                </a:cubicBezTo>
                <a:cubicBezTo>
                  <a:pt x="1494155" y="94488"/>
                  <a:pt x="1495298" y="101181"/>
                  <a:pt x="1495298" y="108585"/>
                </a:cubicBezTo>
                <a:cubicBezTo>
                  <a:pt x="1495298" y="115646"/>
                  <a:pt x="1494028" y="122390"/>
                  <a:pt x="1491488" y="128829"/>
                </a:cubicBezTo>
                <a:cubicBezTo>
                  <a:pt x="1488821" y="135255"/>
                  <a:pt x="1485138" y="140817"/>
                  <a:pt x="1480184" y="145504"/>
                </a:cubicBezTo>
                <a:cubicBezTo>
                  <a:pt x="1475105" y="150457"/>
                  <a:pt x="1469009" y="154292"/>
                  <a:pt x="1461897" y="157035"/>
                </a:cubicBezTo>
                <a:cubicBezTo>
                  <a:pt x="1454658" y="159766"/>
                  <a:pt x="1446530" y="161137"/>
                  <a:pt x="1437513" y="161137"/>
                </a:cubicBezTo>
                <a:cubicBezTo>
                  <a:pt x="1430400" y="161137"/>
                  <a:pt x="1423543" y="159969"/>
                  <a:pt x="1416939" y="157632"/>
                </a:cubicBezTo>
                <a:cubicBezTo>
                  <a:pt x="1410462" y="155283"/>
                  <a:pt x="1404493" y="151511"/>
                  <a:pt x="1399413" y="146291"/>
                </a:cubicBezTo>
                <a:cubicBezTo>
                  <a:pt x="1394333" y="141211"/>
                  <a:pt x="1390396" y="134696"/>
                  <a:pt x="1387475" y="126746"/>
                </a:cubicBezTo>
                <a:cubicBezTo>
                  <a:pt x="1384553" y="118796"/>
                  <a:pt x="1383030" y="109410"/>
                  <a:pt x="1383030" y="98577"/>
                </a:cubicBezTo>
                <a:cubicBezTo>
                  <a:pt x="1383030" y="88214"/>
                  <a:pt x="1383919" y="79273"/>
                  <a:pt x="1385570" y="71755"/>
                </a:cubicBezTo>
                <a:cubicBezTo>
                  <a:pt x="1387348" y="64236"/>
                  <a:pt x="1389761" y="56616"/>
                  <a:pt x="1392936" y="48895"/>
                </a:cubicBezTo>
                <a:cubicBezTo>
                  <a:pt x="1396492" y="40183"/>
                  <a:pt x="1402206" y="32613"/>
                  <a:pt x="1410081" y="26213"/>
                </a:cubicBezTo>
                <a:cubicBezTo>
                  <a:pt x="1417955" y="19812"/>
                  <a:pt x="1427353" y="16357"/>
                  <a:pt x="1438021" y="15824"/>
                </a:cubicBezTo>
                <a:cubicBezTo>
                  <a:pt x="1443481" y="15557"/>
                  <a:pt x="1449959" y="15252"/>
                  <a:pt x="1457833" y="14884"/>
                </a:cubicBezTo>
                <a:cubicBezTo>
                  <a:pt x="1465580" y="14529"/>
                  <a:pt x="1471295" y="14211"/>
                  <a:pt x="1474850" y="13944"/>
                </a:cubicBezTo>
                <a:cubicBezTo>
                  <a:pt x="1478153" y="13678"/>
                  <a:pt x="1480693" y="13068"/>
                  <a:pt x="1482725" y="12116"/>
                </a:cubicBezTo>
                <a:cubicBezTo>
                  <a:pt x="1484756" y="11163"/>
                  <a:pt x="1486916" y="9131"/>
                  <a:pt x="1489328" y="6032"/>
                </a:cubicBezTo>
                <a:close/>
                <a:moveTo>
                  <a:pt x="111633" y="6032"/>
                </a:moveTo>
                <a:lnTo>
                  <a:pt x="117665" y="10795"/>
                </a:lnTo>
                <a:cubicBezTo>
                  <a:pt x="115481" y="13627"/>
                  <a:pt x="113461" y="16522"/>
                  <a:pt x="111582" y="19469"/>
                </a:cubicBezTo>
                <a:cubicBezTo>
                  <a:pt x="109702" y="22415"/>
                  <a:pt x="107696" y="25133"/>
                  <a:pt x="105587" y="27648"/>
                </a:cubicBezTo>
                <a:cubicBezTo>
                  <a:pt x="104267" y="29235"/>
                  <a:pt x="102857" y="30937"/>
                  <a:pt x="101333" y="32753"/>
                </a:cubicBezTo>
                <a:cubicBezTo>
                  <a:pt x="99822" y="34582"/>
                  <a:pt x="98298" y="36017"/>
                  <a:pt x="96786" y="37071"/>
                </a:cubicBezTo>
                <a:cubicBezTo>
                  <a:pt x="95135" y="38214"/>
                  <a:pt x="93281" y="39128"/>
                  <a:pt x="91236" y="39852"/>
                </a:cubicBezTo>
                <a:cubicBezTo>
                  <a:pt x="89192" y="40576"/>
                  <a:pt x="86423" y="41059"/>
                  <a:pt x="82931" y="41326"/>
                </a:cubicBezTo>
                <a:cubicBezTo>
                  <a:pt x="80022" y="41516"/>
                  <a:pt x="76339" y="41795"/>
                  <a:pt x="71894" y="42151"/>
                </a:cubicBezTo>
                <a:cubicBezTo>
                  <a:pt x="67436" y="42519"/>
                  <a:pt x="63068" y="42799"/>
                  <a:pt x="58775" y="42989"/>
                </a:cubicBezTo>
                <a:cubicBezTo>
                  <a:pt x="53035" y="43256"/>
                  <a:pt x="48158" y="44081"/>
                  <a:pt x="44132" y="45466"/>
                </a:cubicBezTo>
                <a:cubicBezTo>
                  <a:pt x="40106" y="46850"/>
                  <a:pt x="36703" y="48488"/>
                  <a:pt x="33934" y="50406"/>
                </a:cubicBezTo>
                <a:cubicBezTo>
                  <a:pt x="31229" y="52248"/>
                  <a:pt x="29057" y="54330"/>
                  <a:pt x="27406" y="56642"/>
                </a:cubicBezTo>
                <a:cubicBezTo>
                  <a:pt x="25755" y="58940"/>
                  <a:pt x="24434" y="61049"/>
                  <a:pt x="23444" y="62966"/>
                </a:cubicBezTo>
                <a:cubicBezTo>
                  <a:pt x="21526" y="66789"/>
                  <a:pt x="19964" y="71120"/>
                  <a:pt x="18745" y="75971"/>
                </a:cubicBezTo>
                <a:cubicBezTo>
                  <a:pt x="17525" y="80823"/>
                  <a:pt x="16713" y="84696"/>
                  <a:pt x="16319" y="87592"/>
                </a:cubicBezTo>
                <a:lnTo>
                  <a:pt x="17310" y="87795"/>
                </a:lnTo>
                <a:cubicBezTo>
                  <a:pt x="21463" y="79273"/>
                  <a:pt x="27457" y="72390"/>
                  <a:pt x="35267" y="67107"/>
                </a:cubicBezTo>
                <a:cubicBezTo>
                  <a:pt x="43091" y="61823"/>
                  <a:pt x="52349" y="59182"/>
                  <a:pt x="63030" y="59182"/>
                </a:cubicBezTo>
                <a:cubicBezTo>
                  <a:pt x="72199" y="59182"/>
                  <a:pt x="80187" y="60376"/>
                  <a:pt x="86982" y="62750"/>
                </a:cubicBezTo>
                <a:cubicBezTo>
                  <a:pt x="93776" y="65125"/>
                  <a:pt x="99491" y="68529"/>
                  <a:pt x="104101" y="72949"/>
                </a:cubicBezTo>
                <a:cubicBezTo>
                  <a:pt x="108661" y="77305"/>
                  <a:pt x="112039" y="82474"/>
                  <a:pt x="114249" y="88481"/>
                </a:cubicBezTo>
                <a:cubicBezTo>
                  <a:pt x="116459" y="94488"/>
                  <a:pt x="117563" y="101181"/>
                  <a:pt x="117563" y="108585"/>
                </a:cubicBezTo>
                <a:cubicBezTo>
                  <a:pt x="117563" y="115646"/>
                  <a:pt x="116281" y="122390"/>
                  <a:pt x="113703" y="128829"/>
                </a:cubicBezTo>
                <a:cubicBezTo>
                  <a:pt x="111137" y="135255"/>
                  <a:pt x="107403" y="140817"/>
                  <a:pt x="102527" y="145504"/>
                </a:cubicBezTo>
                <a:cubicBezTo>
                  <a:pt x="97447" y="150457"/>
                  <a:pt x="91300" y="154292"/>
                  <a:pt x="84112" y="157035"/>
                </a:cubicBezTo>
                <a:cubicBezTo>
                  <a:pt x="76923" y="159766"/>
                  <a:pt x="68808" y="161137"/>
                  <a:pt x="59766" y="161137"/>
                </a:cubicBezTo>
                <a:cubicBezTo>
                  <a:pt x="52705" y="161137"/>
                  <a:pt x="45872" y="159969"/>
                  <a:pt x="39281" y="157632"/>
                </a:cubicBezTo>
                <a:cubicBezTo>
                  <a:pt x="32677" y="155283"/>
                  <a:pt x="26809" y="151511"/>
                  <a:pt x="21666" y="146291"/>
                </a:cubicBezTo>
                <a:cubicBezTo>
                  <a:pt x="16649" y="141211"/>
                  <a:pt x="12674" y="134696"/>
                  <a:pt x="9740" y="126746"/>
                </a:cubicBezTo>
                <a:cubicBezTo>
                  <a:pt x="6807" y="118796"/>
                  <a:pt x="5334" y="109410"/>
                  <a:pt x="5334" y="98577"/>
                </a:cubicBezTo>
                <a:cubicBezTo>
                  <a:pt x="5334" y="88214"/>
                  <a:pt x="6184" y="79273"/>
                  <a:pt x="7912" y="71755"/>
                </a:cubicBezTo>
                <a:cubicBezTo>
                  <a:pt x="9626" y="64236"/>
                  <a:pt x="12065" y="56616"/>
                  <a:pt x="15227" y="48895"/>
                </a:cubicBezTo>
                <a:cubicBezTo>
                  <a:pt x="18796" y="40183"/>
                  <a:pt x="24511" y="32613"/>
                  <a:pt x="32397" y="26213"/>
                </a:cubicBezTo>
                <a:cubicBezTo>
                  <a:pt x="40284" y="19812"/>
                  <a:pt x="49606" y="16357"/>
                  <a:pt x="60363" y="15824"/>
                </a:cubicBezTo>
                <a:cubicBezTo>
                  <a:pt x="65709" y="15557"/>
                  <a:pt x="72275" y="15252"/>
                  <a:pt x="80060" y="14884"/>
                </a:cubicBezTo>
                <a:cubicBezTo>
                  <a:pt x="87845" y="14529"/>
                  <a:pt x="93510" y="14211"/>
                  <a:pt x="97078" y="13944"/>
                </a:cubicBezTo>
                <a:cubicBezTo>
                  <a:pt x="100380" y="13678"/>
                  <a:pt x="103035" y="13068"/>
                  <a:pt x="105041" y="12116"/>
                </a:cubicBezTo>
                <a:cubicBezTo>
                  <a:pt x="107061" y="11163"/>
                  <a:pt x="109258" y="9131"/>
                  <a:pt x="111633" y="6032"/>
                </a:cubicBezTo>
                <a:close/>
                <a:moveTo>
                  <a:pt x="3494913" y="5334"/>
                </a:moveTo>
                <a:cubicBezTo>
                  <a:pt x="3498469" y="5334"/>
                  <a:pt x="3501644" y="6337"/>
                  <a:pt x="3504438" y="8356"/>
                </a:cubicBezTo>
                <a:cubicBezTo>
                  <a:pt x="3507232" y="10363"/>
                  <a:pt x="3508629" y="13157"/>
                  <a:pt x="3508629" y="16713"/>
                </a:cubicBezTo>
                <a:cubicBezTo>
                  <a:pt x="3508629" y="18427"/>
                  <a:pt x="3508120" y="20828"/>
                  <a:pt x="3506851" y="23888"/>
                </a:cubicBezTo>
                <a:cubicBezTo>
                  <a:pt x="3505708" y="26962"/>
                  <a:pt x="3504819" y="29121"/>
                  <a:pt x="3504183" y="30378"/>
                </a:cubicBezTo>
                <a:cubicBezTo>
                  <a:pt x="3506977" y="32613"/>
                  <a:pt x="3510026" y="34201"/>
                  <a:pt x="3513455" y="35128"/>
                </a:cubicBezTo>
                <a:cubicBezTo>
                  <a:pt x="3516757" y="36042"/>
                  <a:pt x="3519677" y="36512"/>
                  <a:pt x="3522345" y="36512"/>
                </a:cubicBezTo>
                <a:cubicBezTo>
                  <a:pt x="3525012" y="36512"/>
                  <a:pt x="3528060" y="36017"/>
                  <a:pt x="3531616" y="35026"/>
                </a:cubicBezTo>
                <a:cubicBezTo>
                  <a:pt x="3535172" y="34036"/>
                  <a:pt x="3538220" y="32486"/>
                  <a:pt x="3540887" y="30378"/>
                </a:cubicBezTo>
                <a:cubicBezTo>
                  <a:pt x="3539998" y="28588"/>
                  <a:pt x="3539108" y="26467"/>
                  <a:pt x="3538093" y="23990"/>
                </a:cubicBezTo>
                <a:cubicBezTo>
                  <a:pt x="3537077" y="21514"/>
                  <a:pt x="3536442" y="19088"/>
                  <a:pt x="3536442" y="16713"/>
                </a:cubicBezTo>
                <a:cubicBezTo>
                  <a:pt x="3536442" y="13678"/>
                  <a:pt x="3537712" y="11023"/>
                  <a:pt x="3540252" y="8750"/>
                </a:cubicBezTo>
                <a:cubicBezTo>
                  <a:pt x="3542792" y="6477"/>
                  <a:pt x="3546094" y="5334"/>
                  <a:pt x="3550158" y="5334"/>
                </a:cubicBezTo>
                <a:cubicBezTo>
                  <a:pt x="3553587" y="5334"/>
                  <a:pt x="3556381" y="6553"/>
                  <a:pt x="3558667" y="8991"/>
                </a:cubicBezTo>
                <a:cubicBezTo>
                  <a:pt x="3560952" y="11442"/>
                  <a:pt x="3561969" y="14440"/>
                  <a:pt x="3561969" y="18008"/>
                </a:cubicBezTo>
                <a:cubicBezTo>
                  <a:pt x="3561969" y="20383"/>
                  <a:pt x="3561333" y="23050"/>
                  <a:pt x="3560064" y="26022"/>
                </a:cubicBezTo>
                <a:cubicBezTo>
                  <a:pt x="3558794" y="28994"/>
                  <a:pt x="3556635" y="31763"/>
                  <a:pt x="3553460" y="34328"/>
                </a:cubicBezTo>
                <a:cubicBezTo>
                  <a:pt x="3550031" y="37173"/>
                  <a:pt x="3545839" y="39408"/>
                  <a:pt x="3540760" y="41072"/>
                </a:cubicBezTo>
                <a:cubicBezTo>
                  <a:pt x="3535552" y="42723"/>
                  <a:pt x="3529457" y="43548"/>
                  <a:pt x="3522472" y="43548"/>
                </a:cubicBezTo>
                <a:cubicBezTo>
                  <a:pt x="3514979" y="43548"/>
                  <a:pt x="3508756" y="42672"/>
                  <a:pt x="3503676" y="40932"/>
                </a:cubicBezTo>
                <a:cubicBezTo>
                  <a:pt x="3498595" y="39179"/>
                  <a:pt x="3494658" y="36982"/>
                  <a:pt x="3491611" y="34328"/>
                </a:cubicBezTo>
                <a:cubicBezTo>
                  <a:pt x="3488689" y="31763"/>
                  <a:pt x="3486531" y="28968"/>
                  <a:pt x="3485133" y="25971"/>
                </a:cubicBezTo>
                <a:cubicBezTo>
                  <a:pt x="3483864" y="22974"/>
                  <a:pt x="3483102" y="20307"/>
                  <a:pt x="3483102" y="18008"/>
                </a:cubicBezTo>
                <a:cubicBezTo>
                  <a:pt x="3483102" y="14440"/>
                  <a:pt x="3484245" y="11442"/>
                  <a:pt x="3486531" y="8991"/>
                </a:cubicBezTo>
                <a:cubicBezTo>
                  <a:pt x="3488689" y="6553"/>
                  <a:pt x="3491483" y="5334"/>
                  <a:pt x="3494913" y="5334"/>
                </a:cubicBezTo>
                <a:close/>
                <a:moveTo>
                  <a:pt x="2982849" y="5334"/>
                </a:moveTo>
                <a:cubicBezTo>
                  <a:pt x="2986405" y="5334"/>
                  <a:pt x="2989580" y="6337"/>
                  <a:pt x="2992374" y="8356"/>
                </a:cubicBezTo>
                <a:cubicBezTo>
                  <a:pt x="2995168" y="10363"/>
                  <a:pt x="2996564" y="13157"/>
                  <a:pt x="2996564" y="16713"/>
                </a:cubicBezTo>
                <a:cubicBezTo>
                  <a:pt x="2996564" y="18427"/>
                  <a:pt x="2996057" y="20828"/>
                  <a:pt x="2994787" y="23888"/>
                </a:cubicBezTo>
                <a:cubicBezTo>
                  <a:pt x="2993644" y="26962"/>
                  <a:pt x="2992755" y="29121"/>
                  <a:pt x="2992120" y="30378"/>
                </a:cubicBezTo>
                <a:cubicBezTo>
                  <a:pt x="2994914" y="32613"/>
                  <a:pt x="2997962" y="34201"/>
                  <a:pt x="3001391" y="35128"/>
                </a:cubicBezTo>
                <a:cubicBezTo>
                  <a:pt x="3004693" y="36042"/>
                  <a:pt x="3007614" y="36512"/>
                  <a:pt x="3010281" y="36512"/>
                </a:cubicBezTo>
                <a:cubicBezTo>
                  <a:pt x="3012948" y="36512"/>
                  <a:pt x="3015995" y="36017"/>
                  <a:pt x="3019552" y="35026"/>
                </a:cubicBezTo>
                <a:cubicBezTo>
                  <a:pt x="3023108" y="34036"/>
                  <a:pt x="3026156" y="32486"/>
                  <a:pt x="3028823" y="30378"/>
                </a:cubicBezTo>
                <a:cubicBezTo>
                  <a:pt x="3027933" y="28588"/>
                  <a:pt x="3027045" y="26467"/>
                  <a:pt x="3026029" y="23990"/>
                </a:cubicBezTo>
                <a:cubicBezTo>
                  <a:pt x="3025013" y="21514"/>
                  <a:pt x="3024377" y="19088"/>
                  <a:pt x="3024377" y="16713"/>
                </a:cubicBezTo>
                <a:cubicBezTo>
                  <a:pt x="3024377" y="13678"/>
                  <a:pt x="3025648" y="11023"/>
                  <a:pt x="3028188" y="8750"/>
                </a:cubicBezTo>
                <a:cubicBezTo>
                  <a:pt x="3030727" y="6477"/>
                  <a:pt x="3034030" y="5334"/>
                  <a:pt x="3038094" y="5334"/>
                </a:cubicBezTo>
                <a:cubicBezTo>
                  <a:pt x="3041523" y="5334"/>
                  <a:pt x="3044317" y="6553"/>
                  <a:pt x="3046602" y="8991"/>
                </a:cubicBezTo>
                <a:cubicBezTo>
                  <a:pt x="3048889" y="11442"/>
                  <a:pt x="3049905" y="14440"/>
                  <a:pt x="3049905" y="18008"/>
                </a:cubicBezTo>
                <a:cubicBezTo>
                  <a:pt x="3049905" y="20383"/>
                  <a:pt x="3049270" y="23050"/>
                  <a:pt x="3048000" y="26022"/>
                </a:cubicBezTo>
                <a:cubicBezTo>
                  <a:pt x="3046730" y="28994"/>
                  <a:pt x="3044570" y="31763"/>
                  <a:pt x="3041395" y="34328"/>
                </a:cubicBezTo>
                <a:cubicBezTo>
                  <a:pt x="3037967" y="37173"/>
                  <a:pt x="3033776" y="39408"/>
                  <a:pt x="3028695" y="41072"/>
                </a:cubicBezTo>
                <a:cubicBezTo>
                  <a:pt x="3023489" y="42723"/>
                  <a:pt x="3017393" y="43548"/>
                  <a:pt x="3010408" y="43548"/>
                </a:cubicBezTo>
                <a:cubicBezTo>
                  <a:pt x="3002914" y="43548"/>
                  <a:pt x="2996692" y="42672"/>
                  <a:pt x="2991612" y="40932"/>
                </a:cubicBezTo>
                <a:cubicBezTo>
                  <a:pt x="2986532" y="39179"/>
                  <a:pt x="2982595" y="36982"/>
                  <a:pt x="2979547" y="34328"/>
                </a:cubicBezTo>
                <a:cubicBezTo>
                  <a:pt x="2976626" y="31763"/>
                  <a:pt x="2974467" y="28968"/>
                  <a:pt x="2973070" y="25971"/>
                </a:cubicBezTo>
                <a:cubicBezTo>
                  <a:pt x="2971800" y="22974"/>
                  <a:pt x="2971038" y="20307"/>
                  <a:pt x="2971038" y="18008"/>
                </a:cubicBezTo>
                <a:cubicBezTo>
                  <a:pt x="2971038" y="14440"/>
                  <a:pt x="2972181" y="11442"/>
                  <a:pt x="2974467" y="8991"/>
                </a:cubicBezTo>
                <a:cubicBezTo>
                  <a:pt x="2976626" y="6553"/>
                  <a:pt x="2979420" y="5334"/>
                  <a:pt x="2982849" y="5334"/>
                </a:cubicBez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17" name="Image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02307" y="6425184"/>
            <a:ext cx="5771388" cy="222504"/>
          </a:xfrm>
          <a:prstGeom prst="rect">
            <a:avLst/>
          </a:prstGeom>
        </p:spPr>
      </p:pic>
      <p:sp>
        <p:nvSpPr>
          <p:cNvPr id="28" name="object 10"/>
          <p:cNvSpPr/>
          <p:nvPr/>
        </p:nvSpPr>
        <p:spPr>
          <a:xfrm>
            <a:off x="1709928" y="6434328"/>
            <a:ext cx="5757672" cy="207264"/>
          </a:xfrm>
          <a:custGeom>
            <a:avLst/>
            <a:gdLst/>
            <a:ahLst/>
            <a:cxnLst/>
            <a:rect l="l" t="t" r="r" b="b"/>
            <a:pathLst>
              <a:path w="5757672" h="207264">
                <a:moveTo>
                  <a:pt x="2093595" y="111061"/>
                </a:moveTo>
                <a:cubicBezTo>
                  <a:pt x="2090928" y="111061"/>
                  <a:pt x="2088768" y="111125"/>
                  <a:pt x="2087245" y="111264"/>
                </a:cubicBezTo>
                <a:cubicBezTo>
                  <a:pt x="2085721" y="111391"/>
                  <a:pt x="2084450" y="111455"/>
                  <a:pt x="2083308" y="111455"/>
                </a:cubicBezTo>
                <a:lnTo>
                  <a:pt x="2083308" y="143027"/>
                </a:lnTo>
                <a:cubicBezTo>
                  <a:pt x="2083308" y="145669"/>
                  <a:pt x="2084197" y="147701"/>
                  <a:pt x="2085848" y="149110"/>
                </a:cubicBezTo>
                <a:cubicBezTo>
                  <a:pt x="2087499" y="150533"/>
                  <a:pt x="2090166" y="151244"/>
                  <a:pt x="2093849" y="151244"/>
                </a:cubicBezTo>
                <a:cubicBezTo>
                  <a:pt x="2097659" y="151244"/>
                  <a:pt x="2100834" y="150622"/>
                  <a:pt x="2103500" y="149364"/>
                </a:cubicBezTo>
                <a:cubicBezTo>
                  <a:pt x="2106168" y="148107"/>
                  <a:pt x="2108200" y="146393"/>
                  <a:pt x="2109724" y="144221"/>
                </a:cubicBezTo>
                <a:cubicBezTo>
                  <a:pt x="2110993" y="142100"/>
                  <a:pt x="2112010" y="139814"/>
                  <a:pt x="2112645" y="137338"/>
                </a:cubicBezTo>
                <a:cubicBezTo>
                  <a:pt x="2113153" y="134861"/>
                  <a:pt x="2113406" y="132169"/>
                  <a:pt x="2113406" y="129273"/>
                </a:cubicBezTo>
                <a:cubicBezTo>
                  <a:pt x="2113406" y="123990"/>
                  <a:pt x="2111883" y="119634"/>
                  <a:pt x="2108708" y="116205"/>
                </a:cubicBezTo>
                <a:cubicBezTo>
                  <a:pt x="2105533" y="112776"/>
                  <a:pt x="2100453" y="111061"/>
                  <a:pt x="2093595" y="111061"/>
                </a:cubicBezTo>
                <a:close/>
                <a:moveTo>
                  <a:pt x="4581398" y="104318"/>
                </a:moveTo>
                <a:cubicBezTo>
                  <a:pt x="4577715" y="105588"/>
                  <a:pt x="4574032" y="107023"/>
                  <a:pt x="4570349" y="108648"/>
                </a:cubicBezTo>
                <a:cubicBezTo>
                  <a:pt x="4566793" y="110261"/>
                  <a:pt x="4563745" y="111976"/>
                  <a:pt x="4561459" y="113754"/>
                </a:cubicBezTo>
                <a:cubicBezTo>
                  <a:pt x="4559046" y="115608"/>
                  <a:pt x="4557141" y="117970"/>
                  <a:pt x="4555744" y="120853"/>
                </a:cubicBezTo>
                <a:cubicBezTo>
                  <a:pt x="4554347" y="123723"/>
                  <a:pt x="4553585" y="127114"/>
                  <a:pt x="4553585" y="131013"/>
                </a:cubicBezTo>
                <a:cubicBezTo>
                  <a:pt x="4553585" y="136182"/>
                  <a:pt x="4554728" y="139916"/>
                  <a:pt x="4557141" y="142227"/>
                </a:cubicBezTo>
                <a:cubicBezTo>
                  <a:pt x="4559427" y="144538"/>
                  <a:pt x="4562348" y="145707"/>
                  <a:pt x="4565777" y="145707"/>
                </a:cubicBezTo>
                <a:cubicBezTo>
                  <a:pt x="4569460" y="145707"/>
                  <a:pt x="4572508" y="144958"/>
                  <a:pt x="4574794" y="143472"/>
                </a:cubicBezTo>
                <a:cubicBezTo>
                  <a:pt x="4577207" y="141986"/>
                  <a:pt x="4579239" y="140144"/>
                  <a:pt x="4581017" y="137960"/>
                </a:cubicBezTo>
                <a:close/>
                <a:moveTo>
                  <a:pt x="4154551" y="104318"/>
                </a:moveTo>
                <a:cubicBezTo>
                  <a:pt x="4150868" y="105588"/>
                  <a:pt x="4147185" y="107023"/>
                  <a:pt x="4143502" y="108648"/>
                </a:cubicBezTo>
                <a:cubicBezTo>
                  <a:pt x="4139946" y="110261"/>
                  <a:pt x="4136898" y="111976"/>
                  <a:pt x="4134612" y="113754"/>
                </a:cubicBezTo>
                <a:cubicBezTo>
                  <a:pt x="4132199" y="115608"/>
                  <a:pt x="4130294" y="117970"/>
                  <a:pt x="4128897" y="120853"/>
                </a:cubicBezTo>
                <a:cubicBezTo>
                  <a:pt x="4127500" y="123723"/>
                  <a:pt x="4126738" y="127114"/>
                  <a:pt x="4126738" y="131013"/>
                </a:cubicBezTo>
                <a:cubicBezTo>
                  <a:pt x="4126738" y="136182"/>
                  <a:pt x="4127881" y="139916"/>
                  <a:pt x="4130294" y="142227"/>
                </a:cubicBezTo>
                <a:cubicBezTo>
                  <a:pt x="4132580" y="144538"/>
                  <a:pt x="4135501" y="145707"/>
                  <a:pt x="4138930" y="145707"/>
                </a:cubicBezTo>
                <a:cubicBezTo>
                  <a:pt x="4142613" y="145707"/>
                  <a:pt x="4145661" y="144958"/>
                  <a:pt x="4147947" y="143472"/>
                </a:cubicBezTo>
                <a:cubicBezTo>
                  <a:pt x="4150360" y="141986"/>
                  <a:pt x="4152392" y="140144"/>
                  <a:pt x="4154170" y="137960"/>
                </a:cubicBezTo>
                <a:close/>
                <a:moveTo>
                  <a:pt x="5206111" y="72148"/>
                </a:moveTo>
                <a:cubicBezTo>
                  <a:pt x="5201793" y="72148"/>
                  <a:pt x="5198364" y="72898"/>
                  <a:pt x="5195824" y="74384"/>
                </a:cubicBezTo>
                <a:cubicBezTo>
                  <a:pt x="5193284" y="75870"/>
                  <a:pt x="5190998" y="77800"/>
                  <a:pt x="5189093" y="80175"/>
                </a:cubicBezTo>
                <a:lnTo>
                  <a:pt x="5189093" y="136296"/>
                </a:lnTo>
                <a:cubicBezTo>
                  <a:pt x="5189474" y="137617"/>
                  <a:pt x="5190236" y="139319"/>
                  <a:pt x="5191378" y="141402"/>
                </a:cubicBezTo>
                <a:cubicBezTo>
                  <a:pt x="5192522" y="143472"/>
                  <a:pt x="5193538" y="145135"/>
                  <a:pt x="5194681" y="146393"/>
                </a:cubicBezTo>
                <a:cubicBezTo>
                  <a:pt x="5196332" y="148171"/>
                  <a:pt x="5198237" y="149491"/>
                  <a:pt x="5200269" y="150355"/>
                </a:cubicBezTo>
                <a:cubicBezTo>
                  <a:pt x="5202428" y="151206"/>
                  <a:pt x="5204714" y="151638"/>
                  <a:pt x="5207253" y="151638"/>
                </a:cubicBezTo>
                <a:cubicBezTo>
                  <a:pt x="5213731" y="151638"/>
                  <a:pt x="5218938" y="148120"/>
                  <a:pt x="5222875" y="141097"/>
                </a:cubicBezTo>
                <a:cubicBezTo>
                  <a:pt x="5226812" y="134074"/>
                  <a:pt x="5228716" y="123761"/>
                  <a:pt x="5228716" y="110172"/>
                </a:cubicBezTo>
                <a:cubicBezTo>
                  <a:pt x="5228716" y="105207"/>
                  <a:pt x="5228463" y="100469"/>
                  <a:pt x="5227701" y="95961"/>
                </a:cubicBezTo>
                <a:cubicBezTo>
                  <a:pt x="5226939" y="91440"/>
                  <a:pt x="5225669" y="87388"/>
                  <a:pt x="5223764" y="83832"/>
                </a:cubicBezTo>
                <a:cubicBezTo>
                  <a:pt x="5221986" y="80264"/>
                  <a:pt x="5219700" y="77432"/>
                  <a:pt x="5216778" y="75323"/>
                </a:cubicBezTo>
                <a:cubicBezTo>
                  <a:pt x="5213858" y="73203"/>
                  <a:pt x="5210302" y="72148"/>
                  <a:pt x="5206111" y="72148"/>
                </a:cubicBezTo>
                <a:close/>
                <a:moveTo>
                  <a:pt x="4020312" y="72148"/>
                </a:moveTo>
                <a:cubicBezTo>
                  <a:pt x="4015994" y="72148"/>
                  <a:pt x="4012565" y="72898"/>
                  <a:pt x="4010025" y="74384"/>
                </a:cubicBezTo>
                <a:cubicBezTo>
                  <a:pt x="4007485" y="75870"/>
                  <a:pt x="4005199" y="77800"/>
                  <a:pt x="4003294" y="80175"/>
                </a:cubicBezTo>
                <a:lnTo>
                  <a:pt x="4003294" y="136296"/>
                </a:lnTo>
                <a:cubicBezTo>
                  <a:pt x="4003675" y="137617"/>
                  <a:pt x="4004437" y="139319"/>
                  <a:pt x="4005580" y="141402"/>
                </a:cubicBezTo>
                <a:cubicBezTo>
                  <a:pt x="4006723" y="143472"/>
                  <a:pt x="4007739" y="145135"/>
                  <a:pt x="4008882" y="146393"/>
                </a:cubicBezTo>
                <a:cubicBezTo>
                  <a:pt x="4010533" y="148171"/>
                  <a:pt x="4012438" y="149491"/>
                  <a:pt x="4014470" y="150355"/>
                </a:cubicBezTo>
                <a:cubicBezTo>
                  <a:pt x="4016629" y="151206"/>
                  <a:pt x="4018915" y="151638"/>
                  <a:pt x="4021455" y="151638"/>
                </a:cubicBezTo>
                <a:cubicBezTo>
                  <a:pt x="4027932" y="151638"/>
                  <a:pt x="4033139" y="148120"/>
                  <a:pt x="4037076" y="141097"/>
                </a:cubicBezTo>
                <a:cubicBezTo>
                  <a:pt x="4041013" y="134074"/>
                  <a:pt x="4042918" y="123761"/>
                  <a:pt x="4042918" y="110172"/>
                </a:cubicBezTo>
                <a:cubicBezTo>
                  <a:pt x="4042918" y="105207"/>
                  <a:pt x="4042664" y="100469"/>
                  <a:pt x="4041902" y="95961"/>
                </a:cubicBezTo>
                <a:cubicBezTo>
                  <a:pt x="4041140" y="91440"/>
                  <a:pt x="4039870" y="87388"/>
                  <a:pt x="4037965" y="83832"/>
                </a:cubicBezTo>
                <a:cubicBezTo>
                  <a:pt x="4036187" y="80264"/>
                  <a:pt x="4033901" y="77432"/>
                  <a:pt x="4030980" y="75323"/>
                </a:cubicBezTo>
                <a:cubicBezTo>
                  <a:pt x="4028059" y="73203"/>
                  <a:pt x="4024503" y="72148"/>
                  <a:pt x="4020312" y="72148"/>
                </a:cubicBezTo>
                <a:close/>
                <a:moveTo>
                  <a:pt x="4434586" y="69278"/>
                </a:moveTo>
                <a:cubicBezTo>
                  <a:pt x="4434459" y="82740"/>
                  <a:pt x="4432427" y="96659"/>
                  <a:pt x="4428617" y="111061"/>
                </a:cubicBezTo>
                <a:cubicBezTo>
                  <a:pt x="4424680" y="125450"/>
                  <a:pt x="4418965" y="137947"/>
                  <a:pt x="4411599" y="148577"/>
                </a:cubicBezTo>
                <a:lnTo>
                  <a:pt x="4448683" y="148577"/>
                </a:lnTo>
                <a:cubicBezTo>
                  <a:pt x="4452112" y="148577"/>
                  <a:pt x="4454271" y="148082"/>
                  <a:pt x="4455414" y="147091"/>
                </a:cubicBezTo>
                <a:cubicBezTo>
                  <a:pt x="4456557" y="146101"/>
                  <a:pt x="4457065" y="144246"/>
                  <a:pt x="4457065" y="141541"/>
                </a:cubicBezTo>
                <a:lnTo>
                  <a:pt x="4457065" y="69278"/>
                </a:lnTo>
                <a:close/>
                <a:moveTo>
                  <a:pt x="3459099" y="69278"/>
                </a:moveTo>
                <a:cubicBezTo>
                  <a:pt x="3458972" y="82740"/>
                  <a:pt x="3456940" y="96659"/>
                  <a:pt x="3453130" y="111061"/>
                </a:cubicBezTo>
                <a:cubicBezTo>
                  <a:pt x="3449193" y="125450"/>
                  <a:pt x="3443478" y="137947"/>
                  <a:pt x="3436112" y="148577"/>
                </a:cubicBezTo>
                <a:lnTo>
                  <a:pt x="3473196" y="148577"/>
                </a:lnTo>
                <a:cubicBezTo>
                  <a:pt x="3476625" y="148577"/>
                  <a:pt x="3478784" y="148082"/>
                  <a:pt x="3479927" y="147091"/>
                </a:cubicBezTo>
                <a:cubicBezTo>
                  <a:pt x="3481070" y="146101"/>
                  <a:pt x="3481578" y="144246"/>
                  <a:pt x="3481578" y="141541"/>
                </a:cubicBezTo>
                <a:lnTo>
                  <a:pt x="3481578" y="69278"/>
                </a:lnTo>
                <a:close/>
                <a:moveTo>
                  <a:pt x="2256536" y="69278"/>
                </a:moveTo>
                <a:cubicBezTo>
                  <a:pt x="2256409" y="82740"/>
                  <a:pt x="2254377" y="96659"/>
                  <a:pt x="2250567" y="111061"/>
                </a:cubicBezTo>
                <a:cubicBezTo>
                  <a:pt x="2246630" y="125450"/>
                  <a:pt x="2240915" y="137947"/>
                  <a:pt x="2233549" y="148577"/>
                </a:cubicBezTo>
                <a:lnTo>
                  <a:pt x="2270633" y="148577"/>
                </a:lnTo>
                <a:cubicBezTo>
                  <a:pt x="2274062" y="148577"/>
                  <a:pt x="2276221" y="148082"/>
                  <a:pt x="2277364" y="147091"/>
                </a:cubicBezTo>
                <a:cubicBezTo>
                  <a:pt x="2278506" y="146101"/>
                  <a:pt x="2279015" y="144246"/>
                  <a:pt x="2279015" y="141541"/>
                </a:cubicBezTo>
                <a:lnTo>
                  <a:pt x="2279015" y="69278"/>
                </a:lnTo>
                <a:close/>
                <a:moveTo>
                  <a:pt x="3735705" y="67208"/>
                </a:moveTo>
                <a:cubicBezTo>
                  <a:pt x="3730625" y="67208"/>
                  <a:pt x="3726561" y="68935"/>
                  <a:pt x="3723259" y="72402"/>
                </a:cubicBezTo>
                <a:cubicBezTo>
                  <a:pt x="3720084" y="75870"/>
                  <a:pt x="3718433" y="80530"/>
                  <a:pt x="3718433" y="86411"/>
                </a:cubicBezTo>
                <a:cubicBezTo>
                  <a:pt x="3718433" y="93065"/>
                  <a:pt x="3720084" y="98031"/>
                  <a:pt x="3723386" y="101295"/>
                </a:cubicBezTo>
                <a:cubicBezTo>
                  <a:pt x="3726561" y="104572"/>
                  <a:pt x="3731895" y="106210"/>
                  <a:pt x="3739261" y="106210"/>
                </a:cubicBezTo>
                <a:lnTo>
                  <a:pt x="3744849" y="106210"/>
                </a:lnTo>
                <a:lnTo>
                  <a:pt x="3744849" y="67500"/>
                </a:lnTo>
                <a:cubicBezTo>
                  <a:pt x="3742690" y="67373"/>
                  <a:pt x="3740912" y="67284"/>
                  <a:pt x="3739515" y="67259"/>
                </a:cubicBezTo>
                <a:cubicBezTo>
                  <a:pt x="3738118" y="67221"/>
                  <a:pt x="3736848" y="67208"/>
                  <a:pt x="3735705" y="67208"/>
                </a:cubicBezTo>
                <a:close/>
                <a:moveTo>
                  <a:pt x="2092579" y="67107"/>
                </a:moveTo>
                <a:cubicBezTo>
                  <a:pt x="2091055" y="67107"/>
                  <a:pt x="2089658" y="67157"/>
                  <a:pt x="2088134" y="67259"/>
                </a:cubicBezTo>
                <a:cubicBezTo>
                  <a:pt x="2086610" y="67348"/>
                  <a:pt x="2084959" y="67437"/>
                  <a:pt x="2083308" y="67500"/>
                </a:cubicBezTo>
                <a:lnTo>
                  <a:pt x="2083308" y="102933"/>
                </a:lnTo>
                <a:lnTo>
                  <a:pt x="2091309" y="102933"/>
                </a:lnTo>
                <a:cubicBezTo>
                  <a:pt x="2094865" y="102933"/>
                  <a:pt x="2097912" y="102438"/>
                  <a:pt x="2100325" y="101447"/>
                </a:cubicBezTo>
                <a:cubicBezTo>
                  <a:pt x="2102866" y="100457"/>
                  <a:pt x="2104771" y="99009"/>
                  <a:pt x="2106041" y="97091"/>
                </a:cubicBezTo>
                <a:cubicBezTo>
                  <a:pt x="2107311" y="95440"/>
                  <a:pt x="2108200" y="93434"/>
                  <a:pt x="2108835" y="91059"/>
                </a:cubicBezTo>
                <a:cubicBezTo>
                  <a:pt x="2109343" y="88684"/>
                  <a:pt x="2109724" y="85979"/>
                  <a:pt x="2109724" y="82943"/>
                </a:cubicBezTo>
                <a:cubicBezTo>
                  <a:pt x="2109724" y="79578"/>
                  <a:pt x="2109089" y="76860"/>
                  <a:pt x="2108073" y="74777"/>
                </a:cubicBezTo>
                <a:cubicBezTo>
                  <a:pt x="2107056" y="72695"/>
                  <a:pt x="2105787" y="71132"/>
                  <a:pt x="2104262" y="70078"/>
                </a:cubicBezTo>
                <a:cubicBezTo>
                  <a:pt x="2102612" y="68885"/>
                  <a:pt x="2100706" y="68097"/>
                  <a:pt x="2098675" y="67703"/>
                </a:cubicBezTo>
                <a:cubicBezTo>
                  <a:pt x="2096516" y="67297"/>
                  <a:pt x="2094484" y="67107"/>
                  <a:pt x="2092579" y="67107"/>
                </a:cubicBezTo>
                <a:close/>
                <a:moveTo>
                  <a:pt x="191897" y="67107"/>
                </a:moveTo>
                <a:cubicBezTo>
                  <a:pt x="187832" y="67107"/>
                  <a:pt x="184531" y="68364"/>
                  <a:pt x="181864" y="70866"/>
                </a:cubicBezTo>
                <a:cubicBezTo>
                  <a:pt x="179197" y="73368"/>
                  <a:pt x="177165" y="76644"/>
                  <a:pt x="175514" y="80670"/>
                </a:cubicBezTo>
                <a:cubicBezTo>
                  <a:pt x="173990" y="84226"/>
                  <a:pt x="172847" y="88493"/>
                  <a:pt x="172085" y="93484"/>
                </a:cubicBezTo>
                <a:cubicBezTo>
                  <a:pt x="171323" y="98463"/>
                  <a:pt x="171069" y="103530"/>
                  <a:pt x="171069" y="108686"/>
                </a:cubicBezTo>
                <a:cubicBezTo>
                  <a:pt x="171069" y="116014"/>
                  <a:pt x="171450" y="122364"/>
                  <a:pt x="172212" y="127736"/>
                </a:cubicBezTo>
                <a:cubicBezTo>
                  <a:pt x="173101" y="133108"/>
                  <a:pt x="174244" y="137553"/>
                  <a:pt x="175641" y="141046"/>
                </a:cubicBezTo>
                <a:cubicBezTo>
                  <a:pt x="177292" y="144945"/>
                  <a:pt x="179451" y="147917"/>
                  <a:pt x="181991" y="149961"/>
                </a:cubicBezTo>
                <a:cubicBezTo>
                  <a:pt x="184531" y="152006"/>
                  <a:pt x="187706" y="153022"/>
                  <a:pt x="191262" y="153022"/>
                </a:cubicBezTo>
                <a:cubicBezTo>
                  <a:pt x="194691" y="153022"/>
                  <a:pt x="197612" y="151892"/>
                  <a:pt x="200151" y="149606"/>
                </a:cubicBezTo>
                <a:cubicBezTo>
                  <a:pt x="202819" y="147332"/>
                  <a:pt x="204851" y="144119"/>
                  <a:pt x="206501" y="139966"/>
                </a:cubicBezTo>
                <a:cubicBezTo>
                  <a:pt x="208153" y="136004"/>
                  <a:pt x="209423" y="131369"/>
                  <a:pt x="210185" y="126060"/>
                </a:cubicBezTo>
                <a:cubicBezTo>
                  <a:pt x="210947" y="120739"/>
                  <a:pt x="211328" y="114960"/>
                  <a:pt x="211328" y="108686"/>
                </a:cubicBezTo>
                <a:cubicBezTo>
                  <a:pt x="211328" y="103721"/>
                  <a:pt x="211073" y="98577"/>
                  <a:pt x="210439" y="93230"/>
                </a:cubicBezTo>
                <a:cubicBezTo>
                  <a:pt x="209676" y="87884"/>
                  <a:pt x="208661" y="83439"/>
                  <a:pt x="207391" y="79870"/>
                </a:cubicBezTo>
                <a:cubicBezTo>
                  <a:pt x="205867" y="76047"/>
                  <a:pt x="203835" y="72961"/>
                  <a:pt x="201295" y="70624"/>
                </a:cubicBezTo>
                <a:cubicBezTo>
                  <a:pt x="198754" y="68275"/>
                  <a:pt x="195579" y="67107"/>
                  <a:pt x="191897" y="67107"/>
                </a:cubicBezTo>
                <a:close/>
                <a:moveTo>
                  <a:pt x="4947539" y="67005"/>
                </a:moveTo>
                <a:cubicBezTo>
                  <a:pt x="4944745" y="67005"/>
                  <a:pt x="4942713" y="67424"/>
                  <a:pt x="4941189" y="68250"/>
                </a:cubicBezTo>
                <a:cubicBezTo>
                  <a:pt x="4939665" y="69062"/>
                  <a:pt x="4938140" y="70269"/>
                  <a:pt x="4936363" y="71856"/>
                </a:cubicBezTo>
                <a:lnTo>
                  <a:pt x="4936363" y="145707"/>
                </a:lnTo>
                <a:cubicBezTo>
                  <a:pt x="4937760" y="147091"/>
                  <a:pt x="4939284" y="148247"/>
                  <a:pt x="4940935" y="149161"/>
                </a:cubicBezTo>
                <a:cubicBezTo>
                  <a:pt x="4942713" y="150088"/>
                  <a:pt x="4944872" y="150546"/>
                  <a:pt x="4947539" y="150546"/>
                </a:cubicBezTo>
                <a:cubicBezTo>
                  <a:pt x="4953889" y="150546"/>
                  <a:pt x="4958715" y="147282"/>
                  <a:pt x="4962016" y="140754"/>
                </a:cubicBezTo>
                <a:cubicBezTo>
                  <a:pt x="4965319" y="134226"/>
                  <a:pt x="4966970" y="123393"/>
                  <a:pt x="4966970" y="108293"/>
                </a:cubicBezTo>
                <a:cubicBezTo>
                  <a:pt x="4966970" y="93103"/>
                  <a:pt x="4965319" y="82435"/>
                  <a:pt x="4962016" y="76263"/>
                </a:cubicBezTo>
                <a:cubicBezTo>
                  <a:pt x="4958715" y="70091"/>
                  <a:pt x="4953889" y="67005"/>
                  <a:pt x="4947539" y="67005"/>
                </a:cubicBezTo>
                <a:close/>
                <a:moveTo>
                  <a:pt x="4893183" y="67005"/>
                </a:moveTo>
                <a:cubicBezTo>
                  <a:pt x="4886833" y="67005"/>
                  <a:pt x="4882007" y="70218"/>
                  <a:pt x="4878704" y="76657"/>
                </a:cubicBezTo>
                <a:cubicBezTo>
                  <a:pt x="4875403" y="83083"/>
                  <a:pt x="4873752" y="93891"/>
                  <a:pt x="4873752" y="109080"/>
                </a:cubicBezTo>
                <a:cubicBezTo>
                  <a:pt x="4873752" y="123799"/>
                  <a:pt x="4875403" y="134391"/>
                  <a:pt x="4878704" y="140855"/>
                </a:cubicBezTo>
                <a:cubicBezTo>
                  <a:pt x="4881879" y="147320"/>
                  <a:pt x="4886706" y="150546"/>
                  <a:pt x="4893183" y="150546"/>
                </a:cubicBezTo>
                <a:cubicBezTo>
                  <a:pt x="4895596" y="150546"/>
                  <a:pt x="4897754" y="150076"/>
                  <a:pt x="4899533" y="149110"/>
                </a:cubicBezTo>
                <a:cubicBezTo>
                  <a:pt x="4901438" y="148158"/>
                  <a:pt x="4902962" y="147015"/>
                  <a:pt x="4904359" y="145707"/>
                </a:cubicBezTo>
                <a:lnTo>
                  <a:pt x="4904359" y="71856"/>
                </a:lnTo>
                <a:cubicBezTo>
                  <a:pt x="4902835" y="70409"/>
                  <a:pt x="4901311" y="69227"/>
                  <a:pt x="4899533" y="68338"/>
                </a:cubicBezTo>
                <a:cubicBezTo>
                  <a:pt x="4897882" y="67449"/>
                  <a:pt x="4895723" y="67005"/>
                  <a:pt x="4893183" y="67005"/>
                </a:cubicBezTo>
                <a:close/>
                <a:moveTo>
                  <a:pt x="5493512" y="64922"/>
                </a:moveTo>
                <a:cubicBezTo>
                  <a:pt x="5488432" y="64922"/>
                  <a:pt x="5484368" y="67500"/>
                  <a:pt x="5481320" y="72644"/>
                </a:cubicBezTo>
                <a:cubicBezTo>
                  <a:pt x="5478272" y="77800"/>
                  <a:pt x="5476621" y="85941"/>
                  <a:pt x="5476366" y="97091"/>
                </a:cubicBezTo>
                <a:lnTo>
                  <a:pt x="5508116" y="96698"/>
                </a:lnTo>
                <a:cubicBezTo>
                  <a:pt x="5508116" y="92735"/>
                  <a:pt x="5507863" y="88684"/>
                  <a:pt x="5507482" y="84518"/>
                </a:cubicBezTo>
                <a:cubicBezTo>
                  <a:pt x="5507101" y="80365"/>
                  <a:pt x="5506465" y="76974"/>
                  <a:pt x="5505450" y="74333"/>
                </a:cubicBezTo>
                <a:cubicBezTo>
                  <a:pt x="5504307" y="71234"/>
                  <a:pt x="5502783" y="68885"/>
                  <a:pt x="5500878" y="67297"/>
                </a:cubicBezTo>
                <a:cubicBezTo>
                  <a:pt x="5498846" y="65722"/>
                  <a:pt x="5496433" y="64922"/>
                  <a:pt x="5493512" y="64922"/>
                </a:cubicBezTo>
                <a:close/>
                <a:moveTo>
                  <a:pt x="5073015" y="64922"/>
                </a:moveTo>
                <a:cubicBezTo>
                  <a:pt x="5068315" y="64922"/>
                  <a:pt x="5064506" y="66218"/>
                  <a:pt x="5061712" y="68783"/>
                </a:cubicBezTo>
                <a:cubicBezTo>
                  <a:pt x="5058918" y="71361"/>
                  <a:pt x="5056759" y="74688"/>
                  <a:pt x="5055235" y="78778"/>
                </a:cubicBezTo>
                <a:cubicBezTo>
                  <a:pt x="5053838" y="82550"/>
                  <a:pt x="5052949" y="86944"/>
                  <a:pt x="5052440" y="91999"/>
                </a:cubicBezTo>
                <a:cubicBezTo>
                  <a:pt x="5051933" y="97040"/>
                  <a:pt x="5051678" y="102311"/>
                  <a:pt x="5051678" y="107797"/>
                </a:cubicBezTo>
                <a:cubicBezTo>
                  <a:pt x="5051678" y="114986"/>
                  <a:pt x="5051806" y="120942"/>
                  <a:pt x="5052314" y="125654"/>
                </a:cubicBezTo>
                <a:cubicBezTo>
                  <a:pt x="5052822" y="130378"/>
                  <a:pt x="5053838" y="135115"/>
                  <a:pt x="5055615" y="139865"/>
                </a:cubicBezTo>
                <a:cubicBezTo>
                  <a:pt x="5057140" y="143954"/>
                  <a:pt x="5059426" y="147180"/>
                  <a:pt x="5062220" y="149555"/>
                </a:cubicBezTo>
                <a:cubicBezTo>
                  <a:pt x="5065014" y="151930"/>
                  <a:pt x="5068697" y="153124"/>
                  <a:pt x="5073015" y="153124"/>
                </a:cubicBezTo>
                <a:cubicBezTo>
                  <a:pt x="5076952" y="153124"/>
                  <a:pt x="5080381" y="152019"/>
                  <a:pt x="5083175" y="149809"/>
                </a:cubicBezTo>
                <a:cubicBezTo>
                  <a:pt x="5085969" y="147599"/>
                  <a:pt x="5088254" y="144348"/>
                  <a:pt x="5089906" y="140055"/>
                </a:cubicBezTo>
                <a:cubicBezTo>
                  <a:pt x="5091429" y="136360"/>
                  <a:pt x="5092446" y="131877"/>
                  <a:pt x="5093081" y="126593"/>
                </a:cubicBezTo>
                <a:cubicBezTo>
                  <a:pt x="5093843" y="121323"/>
                  <a:pt x="5094224" y="115189"/>
                  <a:pt x="5094224" y="108191"/>
                </a:cubicBezTo>
                <a:cubicBezTo>
                  <a:pt x="5094224" y="103556"/>
                  <a:pt x="5093843" y="98285"/>
                  <a:pt x="5093208" y="92341"/>
                </a:cubicBezTo>
                <a:cubicBezTo>
                  <a:pt x="5092573" y="86411"/>
                  <a:pt x="5091557" y="81724"/>
                  <a:pt x="5090160" y="78295"/>
                </a:cubicBezTo>
                <a:cubicBezTo>
                  <a:pt x="5088636" y="74130"/>
                  <a:pt x="5086477" y="70866"/>
                  <a:pt x="5083683" y="68491"/>
                </a:cubicBezTo>
                <a:cubicBezTo>
                  <a:pt x="5080889" y="66116"/>
                  <a:pt x="5077333" y="64922"/>
                  <a:pt x="5073015" y="64922"/>
                </a:cubicBezTo>
                <a:close/>
                <a:moveTo>
                  <a:pt x="3146425" y="64922"/>
                </a:moveTo>
                <a:cubicBezTo>
                  <a:pt x="3141726" y="64922"/>
                  <a:pt x="3137916" y="66218"/>
                  <a:pt x="3135122" y="68783"/>
                </a:cubicBezTo>
                <a:cubicBezTo>
                  <a:pt x="3132328" y="71361"/>
                  <a:pt x="3130169" y="74688"/>
                  <a:pt x="3128645" y="78778"/>
                </a:cubicBezTo>
                <a:cubicBezTo>
                  <a:pt x="3127248" y="82550"/>
                  <a:pt x="3126359" y="86944"/>
                  <a:pt x="3125851" y="91999"/>
                </a:cubicBezTo>
                <a:cubicBezTo>
                  <a:pt x="3125343" y="97040"/>
                  <a:pt x="3125089" y="102311"/>
                  <a:pt x="3125089" y="107797"/>
                </a:cubicBezTo>
                <a:cubicBezTo>
                  <a:pt x="3125089" y="114986"/>
                  <a:pt x="3125216" y="120942"/>
                  <a:pt x="3125724" y="125654"/>
                </a:cubicBezTo>
                <a:cubicBezTo>
                  <a:pt x="3126232" y="130378"/>
                  <a:pt x="3127248" y="135115"/>
                  <a:pt x="3129026" y="139865"/>
                </a:cubicBezTo>
                <a:cubicBezTo>
                  <a:pt x="3130550" y="143954"/>
                  <a:pt x="3132836" y="147180"/>
                  <a:pt x="3135630" y="149555"/>
                </a:cubicBezTo>
                <a:cubicBezTo>
                  <a:pt x="3138424" y="151930"/>
                  <a:pt x="3142107" y="153124"/>
                  <a:pt x="3146425" y="153124"/>
                </a:cubicBezTo>
                <a:cubicBezTo>
                  <a:pt x="3150362" y="153124"/>
                  <a:pt x="3153791" y="152019"/>
                  <a:pt x="3156585" y="149809"/>
                </a:cubicBezTo>
                <a:cubicBezTo>
                  <a:pt x="3159379" y="147599"/>
                  <a:pt x="3161665" y="144348"/>
                  <a:pt x="3163316" y="140055"/>
                </a:cubicBezTo>
                <a:cubicBezTo>
                  <a:pt x="3164840" y="136360"/>
                  <a:pt x="3165856" y="131877"/>
                  <a:pt x="3166491" y="126593"/>
                </a:cubicBezTo>
                <a:cubicBezTo>
                  <a:pt x="3167253" y="121323"/>
                  <a:pt x="3167634" y="115189"/>
                  <a:pt x="3167634" y="108191"/>
                </a:cubicBezTo>
                <a:cubicBezTo>
                  <a:pt x="3167634" y="103556"/>
                  <a:pt x="3167253" y="98285"/>
                  <a:pt x="3166618" y="92341"/>
                </a:cubicBezTo>
                <a:cubicBezTo>
                  <a:pt x="3165983" y="86411"/>
                  <a:pt x="3164967" y="81724"/>
                  <a:pt x="3163570" y="78295"/>
                </a:cubicBezTo>
                <a:cubicBezTo>
                  <a:pt x="3162046" y="74130"/>
                  <a:pt x="3159887" y="70866"/>
                  <a:pt x="3157093" y="68491"/>
                </a:cubicBezTo>
                <a:cubicBezTo>
                  <a:pt x="3154299" y="66116"/>
                  <a:pt x="3150743" y="64922"/>
                  <a:pt x="3146425" y="64922"/>
                </a:cubicBezTo>
                <a:close/>
                <a:moveTo>
                  <a:pt x="2398014" y="64922"/>
                </a:moveTo>
                <a:cubicBezTo>
                  <a:pt x="2393315" y="64922"/>
                  <a:pt x="2389505" y="66218"/>
                  <a:pt x="2386711" y="68783"/>
                </a:cubicBezTo>
                <a:cubicBezTo>
                  <a:pt x="2383917" y="71361"/>
                  <a:pt x="2381758" y="74688"/>
                  <a:pt x="2380234" y="78778"/>
                </a:cubicBezTo>
                <a:cubicBezTo>
                  <a:pt x="2378837" y="82550"/>
                  <a:pt x="2377948" y="86944"/>
                  <a:pt x="2377440" y="91999"/>
                </a:cubicBezTo>
                <a:cubicBezTo>
                  <a:pt x="2376931" y="97040"/>
                  <a:pt x="2376678" y="102311"/>
                  <a:pt x="2376678" y="107797"/>
                </a:cubicBezTo>
                <a:cubicBezTo>
                  <a:pt x="2376678" y="114986"/>
                  <a:pt x="2376805" y="120942"/>
                  <a:pt x="2377312" y="125654"/>
                </a:cubicBezTo>
                <a:cubicBezTo>
                  <a:pt x="2377821" y="130378"/>
                  <a:pt x="2378837" y="135115"/>
                  <a:pt x="2380615" y="139865"/>
                </a:cubicBezTo>
                <a:cubicBezTo>
                  <a:pt x="2382139" y="143954"/>
                  <a:pt x="2384425" y="147180"/>
                  <a:pt x="2387218" y="149555"/>
                </a:cubicBezTo>
                <a:cubicBezTo>
                  <a:pt x="2390012" y="151930"/>
                  <a:pt x="2393696" y="153124"/>
                  <a:pt x="2398014" y="153124"/>
                </a:cubicBezTo>
                <a:cubicBezTo>
                  <a:pt x="2401950" y="153124"/>
                  <a:pt x="2405380" y="152019"/>
                  <a:pt x="2408174" y="149809"/>
                </a:cubicBezTo>
                <a:cubicBezTo>
                  <a:pt x="2410968" y="147599"/>
                  <a:pt x="2413254" y="144348"/>
                  <a:pt x="2414905" y="140055"/>
                </a:cubicBezTo>
                <a:cubicBezTo>
                  <a:pt x="2416429" y="136360"/>
                  <a:pt x="2417445" y="131877"/>
                  <a:pt x="2418080" y="126593"/>
                </a:cubicBezTo>
                <a:cubicBezTo>
                  <a:pt x="2418842" y="121323"/>
                  <a:pt x="2419223" y="115189"/>
                  <a:pt x="2419223" y="108191"/>
                </a:cubicBezTo>
                <a:cubicBezTo>
                  <a:pt x="2419223" y="103556"/>
                  <a:pt x="2418842" y="98285"/>
                  <a:pt x="2418206" y="92341"/>
                </a:cubicBezTo>
                <a:cubicBezTo>
                  <a:pt x="2417572" y="86411"/>
                  <a:pt x="2416556" y="81724"/>
                  <a:pt x="2415159" y="78295"/>
                </a:cubicBezTo>
                <a:cubicBezTo>
                  <a:pt x="2413635" y="74130"/>
                  <a:pt x="2411475" y="70866"/>
                  <a:pt x="2408681" y="68491"/>
                </a:cubicBezTo>
                <a:cubicBezTo>
                  <a:pt x="2405887" y="66116"/>
                  <a:pt x="2402331" y="64922"/>
                  <a:pt x="2398014" y="64922"/>
                </a:cubicBezTo>
                <a:close/>
                <a:moveTo>
                  <a:pt x="1481709" y="64922"/>
                </a:moveTo>
                <a:cubicBezTo>
                  <a:pt x="1476629" y="64922"/>
                  <a:pt x="1472565" y="67500"/>
                  <a:pt x="1469517" y="72644"/>
                </a:cubicBezTo>
                <a:cubicBezTo>
                  <a:pt x="1466469" y="77800"/>
                  <a:pt x="1464818" y="85941"/>
                  <a:pt x="1464564" y="97091"/>
                </a:cubicBezTo>
                <a:lnTo>
                  <a:pt x="1496314" y="96698"/>
                </a:lnTo>
                <a:cubicBezTo>
                  <a:pt x="1496314" y="92735"/>
                  <a:pt x="1496060" y="88684"/>
                  <a:pt x="1495679" y="84518"/>
                </a:cubicBezTo>
                <a:cubicBezTo>
                  <a:pt x="1495298" y="80365"/>
                  <a:pt x="1494663" y="76974"/>
                  <a:pt x="1493647" y="74333"/>
                </a:cubicBezTo>
                <a:cubicBezTo>
                  <a:pt x="1492504" y="71234"/>
                  <a:pt x="1490980" y="68885"/>
                  <a:pt x="1489075" y="67297"/>
                </a:cubicBezTo>
                <a:cubicBezTo>
                  <a:pt x="1487043" y="65722"/>
                  <a:pt x="1484630" y="64922"/>
                  <a:pt x="1481709" y="64922"/>
                </a:cubicBezTo>
                <a:close/>
                <a:moveTo>
                  <a:pt x="1081024" y="64922"/>
                </a:moveTo>
                <a:cubicBezTo>
                  <a:pt x="1076325" y="64922"/>
                  <a:pt x="1072515" y="66218"/>
                  <a:pt x="1069721" y="68783"/>
                </a:cubicBezTo>
                <a:cubicBezTo>
                  <a:pt x="1066927" y="71361"/>
                  <a:pt x="1064768" y="74688"/>
                  <a:pt x="1063244" y="78778"/>
                </a:cubicBezTo>
                <a:cubicBezTo>
                  <a:pt x="1061847" y="82550"/>
                  <a:pt x="1060958" y="86944"/>
                  <a:pt x="1060450" y="91999"/>
                </a:cubicBezTo>
                <a:cubicBezTo>
                  <a:pt x="1059942" y="97040"/>
                  <a:pt x="1059688" y="102311"/>
                  <a:pt x="1059688" y="107797"/>
                </a:cubicBezTo>
                <a:cubicBezTo>
                  <a:pt x="1059688" y="114986"/>
                  <a:pt x="1059815" y="120942"/>
                  <a:pt x="1060323" y="125654"/>
                </a:cubicBezTo>
                <a:cubicBezTo>
                  <a:pt x="1060831" y="130378"/>
                  <a:pt x="1061847" y="135115"/>
                  <a:pt x="1063625" y="139865"/>
                </a:cubicBezTo>
                <a:cubicBezTo>
                  <a:pt x="1065149" y="143954"/>
                  <a:pt x="1067435" y="147180"/>
                  <a:pt x="1070229" y="149555"/>
                </a:cubicBezTo>
                <a:cubicBezTo>
                  <a:pt x="1073023" y="151930"/>
                  <a:pt x="1076706" y="153124"/>
                  <a:pt x="1081024" y="153124"/>
                </a:cubicBezTo>
                <a:cubicBezTo>
                  <a:pt x="1084961" y="153124"/>
                  <a:pt x="1088390" y="152019"/>
                  <a:pt x="1091184" y="149809"/>
                </a:cubicBezTo>
                <a:cubicBezTo>
                  <a:pt x="1093978" y="147599"/>
                  <a:pt x="1096264" y="144348"/>
                  <a:pt x="1097915" y="140055"/>
                </a:cubicBezTo>
                <a:cubicBezTo>
                  <a:pt x="1099439" y="136360"/>
                  <a:pt x="1100455" y="131877"/>
                  <a:pt x="1101090" y="126593"/>
                </a:cubicBezTo>
                <a:cubicBezTo>
                  <a:pt x="1101852" y="121323"/>
                  <a:pt x="1102233" y="115189"/>
                  <a:pt x="1102233" y="108191"/>
                </a:cubicBezTo>
                <a:cubicBezTo>
                  <a:pt x="1102233" y="103556"/>
                  <a:pt x="1101852" y="98285"/>
                  <a:pt x="1101217" y="92341"/>
                </a:cubicBezTo>
                <a:cubicBezTo>
                  <a:pt x="1100582" y="86411"/>
                  <a:pt x="1099566" y="81724"/>
                  <a:pt x="1098169" y="78295"/>
                </a:cubicBezTo>
                <a:cubicBezTo>
                  <a:pt x="1096645" y="74130"/>
                  <a:pt x="1094486" y="70866"/>
                  <a:pt x="1091692" y="68491"/>
                </a:cubicBezTo>
                <a:cubicBezTo>
                  <a:pt x="1088898" y="66116"/>
                  <a:pt x="1085342" y="64922"/>
                  <a:pt x="1081024" y="64922"/>
                </a:cubicBezTo>
                <a:close/>
                <a:moveTo>
                  <a:pt x="62865" y="64922"/>
                </a:moveTo>
                <a:cubicBezTo>
                  <a:pt x="58166" y="64922"/>
                  <a:pt x="54356" y="66218"/>
                  <a:pt x="51562" y="68783"/>
                </a:cubicBezTo>
                <a:cubicBezTo>
                  <a:pt x="48768" y="71361"/>
                  <a:pt x="46609" y="74688"/>
                  <a:pt x="45085" y="78778"/>
                </a:cubicBezTo>
                <a:cubicBezTo>
                  <a:pt x="43688" y="82550"/>
                  <a:pt x="42798" y="86944"/>
                  <a:pt x="42291" y="91999"/>
                </a:cubicBezTo>
                <a:cubicBezTo>
                  <a:pt x="41782" y="97040"/>
                  <a:pt x="41529" y="102311"/>
                  <a:pt x="41529" y="107797"/>
                </a:cubicBezTo>
                <a:cubicBezTo>
                  <a:pt x="41529" y="114986"/>
                  <a:pt x="41656" y="120942"/>
                  <a:pt x="42164" y="125654"/>
                </a:cubicBezTo>
                <a:cubicBezTo>
                  <a:pt x="42672" y="130378"/>
                  <a:pt x="43688" y="135115"/>
                  <a:pt x="45466" y="139865"/>
                </a:cubicBezTo>
                <a:cubicBezTo>
                  <a:pt x="46990" y="143954"/>
                  <a:pt x="49276" y="147180"/>
                  <a:pt x="52070" y="149555"/>
                </a:cubicBezTo>
                <a:cubicBezTo>
                  <a:pt x="54864" y="151930"/>
                  <a:pt x="58547" y="153124"/>
                  <a:pt x="62865" y="153124"/>
                </a:cubicBezTo>
                <a:cubicBezTo>
                  <a:pt x="66801" y="153124"/>
                  <a:pt x="70231" y="152019"/>
                  <a:pt x="73025" y="149809"/>
                </a:cubicBezTo>
                <a:cubicBezTo>
                  <a:pt x="75819" y="147599"/>
                  <a:pt x="78104" y="144348"/>
                  <a:pt x="79756" y="140055"/>
                </a:cubicBezTo>
                <a:cubicBezTo>
                  <a:pt x="81279" y="136360"/>
                  <a:pt x="82296" y="131877"/>
                  <a:pt x="82931" y="126593"/>
                </a:cubicBezTo>
                <a:cubicBezTo>
                  <a:pt x="83693" y="121323"/>
                  <a:pt x="84073" y="115189"/>
                  <a:pt x="84073" y="108191"/>
                </a:cubicBezTo>
                <a:cubicBezTo>
                  <a:pt x="84073" y="103556"/>
                  <a:pt x="83693" y="98285"/>
                  <a:pt x="83057" y="92341"/>
                </a:cubicBezTo>
                <a:cubicBezTo>
                  <a:pt x="82423" y="86411"/>
                  <a:pt x="81407" y="81724"/>
                  <a:pt x="80010" y="78295"/>
                </a:cubicBezTo>
                <a:cubicBezTo>
                  <a:pt x="78486" y="74130"/>
                  <a:pt x="76326" y="70866"/>
                  <a:pt x="73532" y="68491"/>
                </a:cubicBezTo>
                <a:cubicBezTo>
                  <a:pt x="70739" y="66116"/>
                  <a:pt x="67182" y="64922"/>
                  <a:pt x="62865" y="64922"/>
                </a:cubicBezTo>
                <a:close/>
                <a:moveTo>
                  <a:pt x="5276596" y="59779"/>
                </a:moveTo>
                <a:lnTo>
                  <a:pt x="5332984" y="59779"/>
                </a:lnTo>
                <a:lnTo>
                  <a:pt x="5352541" y="117589"/>
                </a:lnTo>
                <a:lnTo>
                  <a:pt x="5368925" y="72352"/>
                </a:lnTo>
                <a:cubicBezTo>
                  <a:pt x="5369814" y="69913"/>
                  <a:pt x="5370449" y="67386"/>
                  <a:pt x="5371084" y="64782"/>
                </a:cubicBezTo>
                <a:cubicBezTo>
                  <a:pt x="5371591" y="62179"/>
                  <a:pt x="5371846" y="60503"/>
                  <a:pt x="5371973" y="59779"/>
                </a:cubicBezTo>
                <a:lnTo>
                  <a:pt x="5427345" y="59779"/>
                </a:lnTo>
                <a:lnTo>
                  <a:pt x="5427345" y="67005"/>
                </a:lnTo>
                <a:cubicBezTo>
                  <a:pt x="5425313" y="67132"/>
                  <a:pt x="5423662" y="67297"/>
                  <a:pt x="5422391" y="67500"/>
                </a:cubicBezTo>
                <a:cubicBezTo>
                  <a:pt x="5420995" y="67703"/>
                  <a:pt x="5419598" y="68034"/>
                  <a:pt x="5417947" y="68491"/>
                </a:cubicBezTo>
                <a:cubicBezTo>
                  <a:pt x="5416041" y="69088"/>
                  <a:pt x="5414645" y="70155"/>
                  <a:pt x="5413756" y="71704"/>
                </a:cubicBezTo>
                <a:cubicBezTo>
                  <a:pt x="5412866" y="73253"/>
                  <a:pt x="5412486" y="75285"/>
                  <a:pt x="5412486" y="77800"/>
                </a:cubicBezTo>
                <a:lnTo>
                  <a:pt x="5412486" y="139966"/>
                </a:lnTo>
                <a:cubicBezTo>
                  <a:pt x="5412486" y="142341"/>
                  <a:pt x="5412866" y="144335"/>
                  <a:pt x="5413628" y="145948"/>
                </a:cubicBezTo>
                <a:cubicBezTo>
                  <a:pt x="5414518" y="147561"/>
                  <a:pt x="5415915" y="148666"/>
                  <a:pt x="5417947" y="149263"/>
                </a:cubicBezTo>
                <a:cubicBezTo>
                  <a:pt x="5419598" y="149720"/>
                  <a:pt x="5420995" y="150050"/>
                  <a:pt x="5422138" y="150253"/>
                </a:cubicBezTo>
                <a:cubicBezTo>
                  <a:pt x="5423408" y="150457"/>
                  <a:pt x="5425059" y="150622"/>
                  <a:pt x="5427345" y="150749"/>
                </a:cubicBezTo>
                <a:lnTo>
                  <a:pt x="5427345" y="157975"/>
                </a:lnTo>
                <a:lnTo>
                  <a:pt x="5365496" y="157975"/>
                </a:lnTo>
                <a:lnTo>
                  <a:pt x="5365496" y="150749"/>
                </a:lnTo>
                <a:cubicBezTo>
                  <a:pt x="5367147" y="150622"/>
                  <a:pt x="5368798" y="150431"/>
                  <a:pt x="5370576" y="150203"/>
                </a:cubicBezTo>
                <a:cubicBezTo>
                  <a:pt x="5372227" y="149974"/>
                  <a:pt x="5373624" y="149657"/>
                  <a:pt x="5374894" y="149263"/>
                </a:cubicBezTo>
                <a:cubicBezTo>
                  <a:pt x="5376926" y="148539"/>
                  <a:pt x="5378450" y="147396"/>
                  <a:pt x="5379212" y="145847"/>
                </a:cubicBezTo>
                <a:cubicBezTo>
                  <a:pt x="5379974" y="144297"/>
                  <a:pt x="5380354" y="142303"/>
                  <a:pt x="5380354" y="139865"/>
                </a:cubicBezTo>
                <a:lnTo>
                  <a:pt x="5380354" y="73939"/>
                </a:lnTo>
                <a:lnTo>
                  <a:pt x="5377561" y="73939"/>
                </a:lnTo>
                <a:lnTo>
                  <a:pt x="5347462" y="156388"/>
                </a:lnTo>
                <a:lnTo>
                  <a:pt x="5333746" y="156388"/>
                </a:lnTo>
                <a:lnTo>
                  <a:pt x="5304790" y="73838"/>
                </a:lnTo>
                <a:lnTo>
                  <a:pt x="5301741" y="73838"/>
                </a:lnTo>
                <a:lnTo>
                  <a:pt x="5301741" y="136690"/>
                </a:lnTo>
                <a:cubicBezTo>
                  <a:pt x="5301741" y="139992"/>
                  <a:pt x="5302250" y="142595"/>
                  <a:pt x="5303139" y="144513"/>
                </a:cubicBezTo>
                <a:cubicBezTo>
                  <a:pt x="5304028" y="146431"/>
                  <a:pt x="5305425" y="147777"/>
                  <a:pt x="5307203" y="148577"/>
                </a:cubicBezTo>
                <a:cubicBezTo>
                  <a:pt x="5308600" y="149225"/>
                  <a:pt x="5310124" y="149720"/>
                  <a:pt x="5311775" y="150050"/>
                </a:cubicBezTo>
                <a:cubicBezTo>
                  <a:pt x="5313426" y="150380"/>
                  <a:pt x="5315077" y="150622"/>
                  <a:pt x="5316854" y="150749"/>
                </a:cubicBezTo>
                <a:lnTo>
                  <a:pt x="5316854" y="157975"/>
                </a:lnTo>
                <a:lnTo>
                  <a:pt x="5277231" y="157975"/>
                </a:lnTo>
                <a:lnTo>
                  <a:pt x="5277231" y="150749"/>
                </a:lnTo>
                <a:cubicBezTo>
                  <a:pt x="5278754" y="150622"/>
                  <a:pt x="5280278" y="150469"/>
                  <a:pt x="5281929" y="150304"/>
                </a:cubicBezTo>
                <a:cubicBezTo>
                  <a:pt x="5283581" y="150139"/>
                  <a:pt x="5284978" y="149860"/>
                  <a:pt x="5286121" y="149466"/>
                </a:cubicBezTo>
                <a:cubicBezTo>
                  <a:pt x="5288153" y="148806"/>
                  <a:pt x="5289550" y="147498"/>
                  <a:pt x="5290312" y="145554"/>
                </a:cubicBezTo>
                <a:cubicBezTo>
                  <a:pt x="5291201" y="143611"/>
                  <a:pt x="5291582" y="140944"/>
                  <a:pt x="5291582" y="137579"/>
                </a:cubicBezTo>
                <a:lnTo>
                  <a:pt x="5291582" y="79083"/>
                </a:lnTo>
                <a:cubicBezTo>
                  <a:pt x="5291582" y="76505"/>
                  <a:pt x="5291074" y="74409"/>
                  <a:pt x="5290185" y="72796"/>
                </a:cubicBezTo>
                <a:cubicBezTo>
                  <a:pt x="5289296" y="71183"/>
                  <a:pt x="5287899" y="69977"/>
                  <a:pt x="5285994" y="69189"/>
                </a:cubicBezTo>
                <a:cubicBezTo>
                  <a:pt x="5284215" y="68389"/>
                  <a:pt x="5282565" y="67881"/>
                  <a:pt x="5281040" y="67653"/>
                </a:cubicBezTo>
                <a:cubicBezTo>
                  <a:pt x="5279390" y="67424"/>
                  <a:pt x="5277865" y="67208"/>
                  <a:pt x="5276596" y="67005"/>
                </a:cubicBezTo>
                <a:close/>
                <a:moveTo>
                  <a:pt x="4638167" y="59779"/>
                </a:moveTo>
                <a:lnTo>
                  <a:pt x="4698365" y="59779"/>
                </a:lnTo>
                <a:lnTo>
                  <a:pt x="4698365" y="67005"/>
                </a:lnTo>
                <a:cubicBezTo>
                  <a:pt x="4696714" y="67208"/>
                  <a:pt x="4695317" y="67449"/>
                  <a:pt x="4693920" y="67754"/>
                </a:cubicBezTo>
                <a:cubicBezTo>
                  <a:pt x="4692650" y="68046"/>
                  <a:pt x="4691253" y="68592"/>
                  <a:pt x="4689729" y="69380"/>
                </a:cubicBezTo>
                <a:cubicBezTo>
                  <a:pt x="4688205" y="70243"/>
                  <a:pt x="4687062" y="71463"/>
                  <a:pt x="4686427" y="73037"/>
                </a:cubicBezTo>
                <a:cubicBezTo>
                  <a:pt x="4685792" y="74625"/>
                  <a:pt x="4685538" y="76505"/>
                  <a:pt x="4685538" y="78689"/>
                </a:cubicBezTo>
                <a:lnTo>
                  <a:pt x="4685538" y="101447"/>
                </a:lnTo>
                <a:lnTo>
                  <a:pt x="4722495" y="101447"/>
                </a:lnTo>
                <a:lnTo>
                  <a:pt x="4722495" y="78689"/>
                </a:lnTo>
                <a:cubicBezTo>
                  <a:pt x="4722495" y="76505"/>
                  <a:pt x="4722241" y="74638"/>
                  <a:pt x="4721606" y="73088"/>
                </a:cubicBezTo>
                <a:cubicBezTo>
                  <a:pt x="4720971" y="71539"/>
                  <a:pt x="4719955" y="70307"/>
                  <a:pt x="4718304" y="69380"/>
                </a:cubicBezTo>
                <a:cubicBezTo>
                  <a:pt x="4717034" y="68656"/>
                  <a:pt x="4715510" y="68123"/>
                  <a:pt x="4713986" y="67792"/>
                </a:cubicBezTo>
                <a:cubicBezTo>
                  <a:pt x="4712335" y="67462"/>
                  <a:pt x="4710938" y="67208"/>
                  <a:pt x="4709668" y="67005"/>
                </a:cubicBezTo>
                <a:lnTo>
                  <a:pt x="4709668" y="59779"/>
                </a:lnTo>
                <a:lnTo>
                  <a:pt x="4769866" y="59779"/>
                </a:lnTo>
                <a:lnTo>
                  <a:pt x="4769866" y="67005"/>
                </a:lnTo>
                <a:cubicBezTo>
                  <a:pt x="4767834" y="67132"/>
                  <a:pt x="4766183" y="67297"/>
                  <a:pt x="4764913" y="67500"/>
                </a:cubicBezTo>
                <a:cubicBezTo>
                  <a:pt x="4763516" y="67703"/>
                  <a:pt x="4762119" y="68034"/>
                  <a:pt x="4760468" y="68491"/>
                </a:cubicBezTo>
                <a:cubicBezTo>
                  <a:pt x="4758563" y="69088"/>
                  <a:pt x="4757166" y="70155"/>
                  <a:pt x="4756277" y="71704"/>
                </a:cubicBezTo>
                <a:cubicBezTo>
                  <a:pt x="4755388" y="73253"/>
                  <a:pt x="4755007" y="75285"/>
                  <a:pt x="4755007" y="77800"/>
                </a:cubicBezTo>
                <a:lnTo>
                  <a:pt x="4755007" y="139966"/>
                </a:lnTo>
                <a:cubicBezTo>
                  <a:pt x="4755007" y="142341"/>
                  <a:pt x="4755388" y="144335"/>
                  <a:pt x="4756150" y="145948"/>
                </a:cubicBezTo>
                <a:cubicBezTo>
                  <a:pt x="4757039" y="147561"/>
                  <a:pt x="4758436" y="148666"/>
                  <a:pt x="4760468" y="149263"/>
                </a:cubicBezTo>
                <a:cubicBezTo>
                  <a:pt x="4762119" y="149720"/>
                  <a:pt x="4763516" y="150050"/>
                  <a:pt x="4764659" y="150253"/>
                </a:cubicBezTo>
                <a:cubicBezTo>
                  <a:pt x="4765929" y="150457"/>
                  <a:pt x="4767580" y="150622"/>
                  <a:pt x="4769866" y="150749"/>
                </a:cubicBezTo>
                <a:lnTo>
                  <a:pt x="4769866" y="157975"/>
                </a:lnTo>
                <a:lnTo>
                  <a:pt x="4709668" y="157975"/>
                </a:lnTo>
                <a:lnTo>
                  <a:pt x="4709668" y="150749"/>
                </a:lnTo>
                <a:cubicBezTo>
                  <a:pt x="4710811" y="150546"/>
                  <a:pt x="4712081" y="150304"/>
                  <a:pt x="4713732" y="150012"/>
                </a:cubicBezTo>
                <a:cubicBezTo>
                  <a:pt x="4715383" y="149707"/>
                  <a:pt x="4716907" y="149161"/>
                  <a:pt x="4718304" y="148374"/>
                </a:cubicBezTo>
                <a:cubicBezTo>
                  <a:pt x="4719828" y="147447"/>
                  <a:pt x="4720971" y="146316"/>
                  <a:pt x="4721606" y="144958"/>
                </a:cubicBezTo>
                <a:cubicBezTo>
                  <a:pt x="4722241" y="143611"/>
                  <a:pt x="4722495" y="141643"/>
                  <a:pt x="4722495" y="139065"/>
                </a:cubicBezTo>
                <a:lnTo>
                  <a:pt x="4722495" y="110668"/>
                </a:lnTo>
                <a:lnTo>
                  <a:pt x="4685538" y="110668"/>
                </a:lnTo>
                <a:lnTo>
                  <a:pt x="4685538" y="139065"/>
                </a:lnTo>
                <a:cubicBezTo>
                  <a:pt x="4685538" y="141376"/>
                  <a:pt x="4685792" y="143294"/>
                  <a:pt x="4686427" y="144805"/>
                </a:cubicBezTo>
                <a:cubicBezTo>
                  <a:pt x="4687189" y="146329"/>
                  <a:pt x="4688205" y="147510"/>
                  <a:pt x="4689729" y="148374"/>
                </a:cubicBezTo>
                <a:cubicBezTo>
                  <a:pt x="4690745" y="148971"/>
                  <a:pt x="4692142" y="149466"/>
                  <a:pt x="4693666" y="149860"/>
                </a:cubicBezTo>
                <a:cubicBezTo>
                  <a:pt x="4695190" y="150253"/>
                  <a:pt x="4696714" y="150546"/>
                  <a:pt x="4698365" y="150749"/>
                </a:cubicBezTo>
                <a:lnTo>
                  <a:pt x="4698365" y="157975"/>
                </a:lnTo>
                <a:lnTo>
                  <a:pt x="4638167" y="157975"/>
                </a:lnTo>
                <a:lnTo>
                  <a:pt x="4638167" y="150749"/>
                </a:lnTo>
                <a:cubicBezTo>
                  <a:pt x="4639818" y="150622"/>
                  <a:pt x="4641469" y="150431"/>
                  <a:pt x="4643120" y="150203"/>
                </a:cubicBezTo>
                <a:cubicBezTo>
                  <a:pt x="4644898" y="149974"/>
                  <a:pt x="4646295" y="149657"/>
                  <a:pt x="4647438" y="149263"/>
                </a:cubicBezTo>
                <a:cubicBezTo>
                  <a:pt x="4649597" y="148539"/>
                  <a:pt x="4650994" y="147421"/>
                  <a:pt x="4651883" y="145897"/>
                </a:cubicBezTo>
                <a:cubicBezTo>
                  <a:pt x="4652645" y="144386"/>
                  <a:pt x="4653026" y="142405"/>
                  <a:pt x="4653026" y="139966"/>
                </a:cubicBezTo>
                <a:lnTo>
                  <a:pt x="4653026" y="77800"/>
                </a:lnTo>
                <a:cubicBezTo>
                  <a:pt x="4653026" y="75489"/>
                  <a:pt x="4652645" y="73520"/>
                  <a:pt x="4651756" y="71907"/>
                </a:cubicBezTo>
                <a:cubicBezTo>
                  <a:pt x="4650994" y="70294"/>
                  <a:pt x="4649470" y="69151"/>
                  <a:pt x="4647438" y="68491"/>
                </a:cubicBezTo>
                <a:cubicBezTo>
                  <a:pt x="4645787" y="67957"/>
                  <a:pt x="4644136" y="67615"/>
                  <a:pt x="4642739" y="67449"/>
                </a:cubicBezTo>
                <a:cubicBezTo>
                  <a:pt x="4641215" y="67284"/>
                  <a:pt x="4639818" y="67132"/>
                  <a:pt x="4638167" y="67005"/>
                </a:cubicBezTo>
                <a:close/>
                <a:moveTo>
                  <a:pt x="4404741" y="59779"/>
                </a:moveTo>
                <a:lnTo>
                  <a:pt x="4504436" y="59779"/>
                </a:lnTo>
                <a:lnTo>
                  <a:pt x="4504436" y="67005"/>
                </a:lnTo>
                <a:cubicBezTo>
                  <a:pt x="4502404" y="67132"/>
                  <a:pt x="4500753" y="67297"/>
                  <a:pt x="4499483" y="67500"/>
                </a:cubicBezTo>
                <a:cubicBezTo>
                  <a:pt x="4498213" y="67703"/>
                  <a:pt x="4496689" y="68034"/>
                  <a:pt x="4495165" y="68491"/>
                </a:cubicBezTo>
                <a:cubicBezTo>
                  <a:pt x="4493260" y="69088"/>
                  <a:pt x="4491863" y="70155"/>
                  <a:pt x="4490974" y="71704"/>
                </a:cubicBezTo>
                <a:cubicBezTo>
                  <a:pt x="4489958" y="73253"/>
                  <a:pt x="4489577" y="75285"/>
                  <a:pt x="4489577" y="77800"/>
                </a:cubicBezTo>
                <a:lnTo>
                  <a:pt x="4489577" y="139268"/>
                </a:lnTo>
                <a:cubicBezTo>
                  <a:pt x="4489577" y="142760"/>
                  <a:pt x="4490085" y="145250"/>
                  <a:pt x="4491101" y="146736"/>
                </a:cubicBezTo>
                <a:cubicBezTo>
                  <a:pt x="4491990" y="148221"/>
                  <a:pt x="4494784" y="148971"/>
                  <a:pt x="4499102" y="148971"/>
                </a:cubicBezTo>
                <a:lnTo>
                  <a:pt x="4507103" y="148971"/>
                </a:lnTo>
                <a:lnTo>
                  <a:pt x="4507103" y="189750"/>
                </a:lnTo>
                <a:lnTo>
                  <a:pt x="4500753" y="189750"/>
                </a:lnTo>
                <a:cubicBezTo>
                  <a:pt x="4499864" y="187515"/>
                  <a:pt x="4498721" y="184912"/>
                  <a:pt x="4497451" y="181940"/>
                </a:cubicBezTo>
                <a:cubicBezTo>
                  <a:pt x="4496054" y="178968"/>
                  <a:pt x="4494022" y="175501"/>
                  <a:pt x="4491101" y="171551"/>
                </a:cubicBezTo>
                <a:cubicBezTo>
                  <a:pt x="4488688" y="167970"/>
                  <a:pt x="4485894" y="164922"/>
                  <a:pt x="4482846" y="162382"/>
                </a:cubicBezTo>
                <a:cubicBezTo>
                  <a:pt x="4479671" y="159842"/>
                  <a:pt x="4476115" y="158369"/>
                  <a:pt x="4472051" y="157975"/>
                </a:cubicBezTo>
                <a:cubicBezTo>
                  <a:pt x="4469638" y="157772"/>
                  <a:pt x="4466844" y="157658"/>
                  <a:pt x="4463669" y="157632"/>
                </a:cubicBezTo>
                <a:cubicBezTo>
                  <a:pt x="4460494" y="157594"/>
                  <a:pt x="4458081" y="157581"/>
                  <a:pt x="4456303" y="157581"/>
                </a:cubicBezTo>
                <a:lnTo>
                  <a:pt x="4438142" y="157581"/>
                </a:lnTo>
                <a:cubicBezTo>
                  <a:pt x="4435348" y="157581"/>
                  <a:pt x="4432808" y="157594"/>
                  <a:pt x="4430141" y="157632"/>
                </a:cubicBezTo>
                <a:cubicBezTo>
                  <a:pt x="4427601" y="157658"/>
                  <a:pt x="4424934" y="157772"/>
                  <a:pt x="4422394" y="157975"/>
                </a:cubicBezTo>
                <a:cubicBezTo>
                  <a:pt x="4418584" y="158305"/>
                  <a:pt x="4415028" y="159791"/>
                  <a:pt x="4411726" y="162433"/>
                </a:cubicBezTo>
                <a:cubicBezTo>
                  <a:pt x="4408551" y="165062"/>
                  <a:pt x="4405630" y="168097"/>
                  <a:pt x="4403217" y="171551"/>
                </a:cubicBezTo>
                <a:cubicBezTo>
                  <a:pt x="4400677" y="175044"/>
                  <a:pt x="4398645" y="178511"/>
                  <a:pt x="4397121" y="181940"/>
                </a:cubicBezTo>
                <a:cubicBezTo>
                  <a:pt x="4395597" y="185369"/>
                  <a:pt x="4394454" y="187972"/>
                  <a:pt x="4393692" y="189750"/>
                </a:cubicBezTo>
                <a:lnTo>
                  <a:pt x="4387342" y="189750"/>
                </a:lnTo>
                <a:lnTo>
                  <a:pt x="4387342" y="148577"/>
                </a:lnTo>
                <a:lnTo>
                  <a:pt x="4399026" y="148577"/>
                </a:lnTo>
                <a:cubicBezTo>
                  <a:pt x="4405503" y="139801"/>
                  <a:pt x="4411091" y="128460"/>
                  <a:pt x="4415790" y="114579"/>
                </a:cubicBezTo>
                <a:cubicBezTo>
                  <a:pt x="4420616" y="100673"/>
                  <a:pt x="4423029" y="89446"/>
                  <a:pt x="4423029" y="80861"/>
                </a:cubicBezTo>
                <a:cubicBezTo>
                  <a:pt x="4423029" y="77698"/>
                  <a:pt x="4422521" y="75323"/>
                  <a:pt x="4421759" y="73736"/>
                </a:cubicBezTo>
                <a:cubicBezTo>
                  <a:pt x="4420997" y="72148"/>
                  <a:pt x="4419727" y="70904"/>
                  <a:pt x="4417822" y="69977"/>
                </a:cubicBezTo>
                <a:cubicBezTo>
                  <a:pt x="4416552" y="69316"/>
                  <a:pt x="4414520" y="68707"/>
                  <a:pt x="4411726" y="68148"/>
                </a:cubicBezTo>
                <a:cubicBezTo>
                  <a:pt x="4408805" y="67589"/>
                  <a:pt x="4406519" y="67208"/>
                  <a:pt x="4404741" y="67005"/>
                </a:cubicBezTo>
                <a:close/>
                <a:moveTo>
                  <a:pt x="3857752" y="59779"/>
                </a:moveTo>
                <a:lnTo>
                  <a:pt x="3951097" y="59779"/>
                </a:lnTo>
                <a:lnTo>
                  <a:pt x="3951097" y="95707"/>
                </a:lnTo>
                <a:lnTo>
                  <a:pt x="3944620" y="95707"/>
                </a:lnTo>
                <a:cubicBezTo>
                  <a:pt x="3944112" y="93865"/>
                  <a:pt x="3943223" y="91732"/>
                  <a:pt x="3942207" y="89319"/>
                </a:cubicBezTo>
                <a:cubicBezTo>
                  <a:pt x="3941064" y="86919"/>
                  <a:pt x="3939540" y="84061"/>
                  <a:pt x="3937508" y="80759"/>
                </a:cubicBezTo>
                <a:cubicBezTo>
                  <a:pt x="3935857" y="77927"/>
                  <a:pt x="3933825" y="75438"/>
                  <a:pt x="3931793" y="73291"/>
                </a:cubicBezTo>
                <a:cubicBezTo>
                  <a:pt x="3929634" y="71145"/>
                  <a:pt x="3927348" y="69939"/>
                  <a:pt x="3925062" y="69685"/>
                </a:cubicBezTo>
                <a:cubicBezTo>
                  <a:pt x="3923157" y="69481"/>
                  <a:pt x="3921125" y="69316"/>
                  <a:pt x="3918712" y="69189"/>
                </a:cubicBezTo>
                <a:cubicBezTo>
                  <a:pt x="3916299" y="69050"/>
                  <a:pt x="3914140" y="68986"/>
                  <a:pt x="3912235" y="68986"/>
                </a:cubicBezTo>
                <a:lnTo>
                  <a:pt x="3905123" y="68986"/>
                </a:lnTo>
                <a:lnTo>
                  <a:pt x="3905123" y="139865"/>
                </a:lnTo>
                <a:cubicBezTo>
                  <a:pt x="3905123" y="142240"/>
                  <a:pt x="3905504" y="144234"/>
                  <a:pt x="3906266" y="145847"/>
                </a:cubicBezTo>
                <a:cubicBezTo>
                  <a:pt x="3907155" y="147472"/>
                  <a:pt x="3908552" y="148577"/>
                  <a:pt x="3910584" y="149161"/>
                </a:cubicBezTo>
                <a:cubicBezTo>
                  <a:pt x="3912235" y="149631"/>
                  <a:pt x="3913759" y="149974"/>
                  <a:pt x="3915156" y="150203"/>
                </a:cubicBezTo>
                <a:cubicBezTo>
                  <a:pt x="3916553" y="150431"/>
                  <a:pt x="3918458" y="150622"/>
                  <a:pt x="3920617" y="150749"/>
                </a:cubicBezTo>
                <a:lnTo>
                  <a:pt x="3920617" y="157975"/>
                </a:lnTo>
                <a:lnTo>
                  <a:pt x="3857752" y="157975"/>
                </a:lnTo>
                <a:lnTo>
                  <a:pt x="3857752" y="150749"/>
                </a:lnTo>
                <a:cubicBezTo>
                  <a:pt x="3859403" y="150622"/>
                  <a:pt x="3861054" y="150431"/>
                  <a:pt x="3862705" y="150203"/>
                </a:cubicBezTo>
                <a:cubicBezTo>
                  <a:pt x="3864483" y="149974"/>
                  <a:pt x="3865880" y="149657"/>
                  <a:pt x="3867023" y="149263"/>
                </a:cubicBezTo>
                <a:cubicBezTo>
                  <a:pt x="3869182" y="148539"/>
                  <a:pt x="3870579" y="147421"/>
                  <a:pt x="3871468" y="145897"/>
                </a:cubicBezTo>
                <a:cubicBezTo>
                  <a:pt x="3872230" y="144386"/>
                  <a:pt x="3872611" y="142405"/>
                  <a:pt x="3872611" y="139966"/>
                </a:cubicBezTo>
                <a:lnTo>
                  <a:pt x="3872611" y="77800"/>
                </a:lnTo>
                <a:cubicBezTo>
                  <a:pt x="3872611" y="75489"/>
                  <a:pt x="3872230" y="73520"/>
                  <a:pt x="3871341" y="71907"/>
                </a:cubicBezTo>
                <a:cubicBezTo>
                  <a:pt x="3870579" y="70294"/>
                  <a:pt x="3869055" y="69151"/>
                  <a:pt x="3867023" y="68491"/>
                </a:cubicBezTo>
                <a:cubicBezTo>
                  <a:pt x="3865372" y="67957"/>
                  <a:pt x="3863721" y="67615"/>
                  <a:pt x="3862324" y="67449"/>
                </a:cubicBezTo>
                <a:cubicBezTo>
                  <a:pt x="3860800" y="67284"/>
                  <a:pt x="3859403" y="67132"/>
                  <a:pt x="3857752" y="67005"/>
                </a:cubicBezTo>
                <a:close/>
                <a:moveTo>
                  <a:pt x="3564001" y="59779"/>
                </a:moveTo>
                <a:lnTo>
                  <a:pt x="3663061" y="59779"/>
                </a:lnTo>
                <a:lnTo>
                  <a:pt x="3663061" y="67005"/>
                </a:lnTo>
                <a:cubicBezTo>
                  <a:pt x="3661029" y="67132"/>
                  <a:pt x="3659378" y="67297"/>
                  <a:pt x="3658108" y="67500"/>
                </a:cubicBezTo>
                <a:cubicBezTo>
                  <a:pt x="3656711" y="67703"/>
                  <a:pt x="3655314" y="68034"/>
                  <a:pt x="3653663" y="68491"/>
                </a:cubicBezTo>
                <a:cubicBezTo>
                  <a:pt x="3651758" y="69088"/>
                  <a:pt x="3650361" y="70155"/>
                  <a:pt x="3649472" y="71704"/>
                </a:cubicBezTo>
                <a:cubicBezTo>
                  <a:pt x="3648583" y="73253"/>
                  <a:pt x="3648202" y="75285"/>
                  <a:pt x="3648202" y="77800"/>
                </a:cubicBezTo>
                <a:lnTo>
                  <a:pt x="3648202" y="139966"/>
                </a:lnTo>
                <a:cubicBezTo>
                  <a:pt x="3648202" y="142341"/>
                  <a:pt x="3648583" y="144335"/>
                  <a:pt x="3649345" y="145948"/>
                </a:cubicBezTo>
                <a:cubicBezTo>
                  <a:pt x="3650234" y="147561"/>
                  <a:pt x="3651631" y="148666"/>
                  <a:pt x="3653663" y="149263"/>
                </a:cubicBezTo>
                <a:cubicBezTo>
                  <a:pt x="3655314" y="149720"/>
                  <a:pt x="3656711" y="150050"/>
                  <a:pt x="3657854" y="150253"/>
                </a:cubicBezTo>
                <a:cubicBezTo>
                  <a:pt x="3659124" y="150457"/>
                  <a:pt x="3660775" y="150622"/>
                  <a:pt x="3663061" y="150749"/>
                </a:cubicBezTo>
                <a:lnTo>
                  <a:pt x="3663061" y="157975"/>
                </a:lnTo>
                <a:lnTo>
                  <a:pt x="3600704" y="157975"/>
                </a:lnTo>
                <a:lnTo>
                  <a:pt x="3600704" y="150749"/>
                </a:lnTo>
                <a:cubicBezTo>
                  <a:pt x="3602355" y="150622"/>
                  <a:pt x="3604006" y="150431"/>
                  <a:pt x="3605657" y="150203"/>
                </a:cubicBezTo>
                <a:cubicBezTo>
                  <a:pt x="3607435" y="149974"/>
                  <a:pt x="3608832" y="149657"/>
                  <a:pt x="3610102" y="149263"/>
                </a:cubicBezTo>
                <a:cubicBezTo>
                  <a:pt x="3612134" y="148539"/>
                  <a:pt x="3613658" y="147421"/>
                  <a:pt x="3614420" y="145897"/>
                </a:cubicBezTo>
                <a:cubicBezTo>
                  <a:pt x="3615309" y="144386"/>
                  <a:pt x="3615690" y="142405"/>
                  <a:pt x="3615690" y="139966"/>
                </a:cubicBezTo>
                <a:lnTo>
                  <a:pt x="3615690" y="69278"/>
                </a:lnTo>
                <a:lnTo>
                  <a:pt x="3593592" y="69278"/>
                </a:lnTo>
                <a:cubicBezTo>
                  <a:pt x="3593211" y="85801"/>
                  <a:pt x="3591687" y="99898"/>
                  <a:pt x="3589147" y="111607"/>
                </a:cubicBezTo>
                <a:cubicBezTo>
                  <a:pt x="3586607" y="123291"/>
                  <a:pt x="3583432" y="132740"/>
                  <a:pt x="3579495" y="139941"/>
                </a:cubicBezTo>
                <a:cubicBezTo>
                  <a:pt x="3575558" y="147205"/>
                  <a:pt x="3571240" y="152552"/>
                  <a:pt x="3566668" y="155994"/>
                </a:cubicBezTo>
                <a:cubicBezTo>
                  <a:pt x="3561969" y="159423"/>
                  <a:pt x="3557397" y="161137"/>
                  <a:pt x="3552698" y="161137"/>
                </a:cubicBezTo>
                <a:cubicBezTo>
                  <a:pt x="3549142" y="161137"/>
                  <a:pt x="3546094" y="160566"/>
                  <a:pt x="3543681" y="159410"/>
                </a:cubicBezTo>
                <a:cubicBezTo>
                  <a:pt x="3541268" y="158254"/>
                  <a:pt x="3539363" y="156781"/>
                  <a:pt x="3537966" y="155003"/>
                </a:cubicBezTo>
                <a:cubicBezTo>
                  <a:pt x="3536442" y="153225"/>
                  <a:pt x="3535299" y="151244"/>
                  <a:pt x="3534791" y="149060"/>
                </a:cubicBezTo>
                <a:cubicBezTo>
                  <a:pt x="3534156" y="146888"/>
                  <a:pt x="3533902" y="144945"/>
                  <a:pt x="3533902" y="143230"/>
                </a:cubicBezTo>
                <a:cubicBezTo>
                  <a:pt x="3533902" y="138341"/>
                  <a:pt x="3535299" y="134429"/>
                  <a:pt x="3538093" y="131496"/>
                </a:cubicBezTo>
                <a:cubicBezTo>
                  <a:pt x="3540887" y="128562"/>
                  <a:pt x="3544570" y="127089"/>
                  <a:pt x="3549142" y="127089"/>
                </a:cubicBezTo>
                <a:cubicBezTo>
                  <a:pt x="3553079" y="127089"/>
                  <a:pt x="3556508" y="128130"/>
                  <a:pt x="3559429" y="130213"/>
                </a:cubicBezTo>
                <a:cubicBezTo>
                  <a:pt x="3562350" y="132296"/>
                  <a:pt x="3565017" y="134810"/>
                  <a:pt x="3567684" y="137782"/>
                </a:cubicBezTo>
                <a:cubicBezTo>
                  <a:pt x="3571748" y="131699"/>
                  <a:pt x="3575050" y="123533"/>
                  <a:pt x="3577844" y="113258"/>
                </a:cubicBezTo>
                <a:cubicBezTo>
                  <a:pt x="3580638" y="102971"/>
                  <a:pt x="3581908" y="92278"/>
                  <a:pt x="3581908" y="81178"/>
                </a:cubicBezTo>
                <a:cubicBezTo>
                  <a:pt x="3581908" y="78206"/>
                  <a:pt x="3581400" y="75895"/>
                  <a:pt x="3580511" y="74244"/>
                </a:cubicBezTo>
                <a:cubicBezTo>
                  <a:pt x="3579495" y="72593"/>
                  <a:pt x="3578098" y="71272"/>
                  <a:pt x="3576447" y="70282"/>
                </a:cubicBezTo>
                <a:cubicBezTo>
                  <a:pt x="3574669" y="69215"/>
                  <a:pt x="3572510" y="68440"/>
                  <a:pt x="3570224" y="67945"/>
                </a:cubicBezTo>
                <a:cubicBezTo>
                  <a:pt x="3567811" y="67449"/>
                  <a:pt x="3565779" y="67132"/>
                  <a:pt x="3564001" y="67005"/>
                </a:cubicBezTo>
                <a:close/>
                <a:moveTo>
                  <a:pt x="3429254" y="59779"/>
                </a:moveTo>
                <a:lnTo>
                  <a:pt x="3528949" y="59779"/>
                </a:lnTo>
                <a:lnTo>
                  <a:pt x="3528949" y="67005"/>
                </a:lnTo>
                <a:cubicBezTo>
                  <a:pt x="3526917" y="67132"/>
                  <a:pt x="3525266" y="67297"/>
                  <a:pt x="3523996" y="67500"/>
                </a:cubicBezTo>
                <a:cubicBezTo>
                  <a:pt x="3522726" y="67703"/>
                  <a:pt x="3521202" y="68034"/>
                  <a:pt x="3519678" y="68491"/>
                </a:cubicBezTo>
                <a:cubicBezTo>
                  <a:pt x="3517773" y="69088"/>
                  <a:pt x="3516376" y="70155"/>
                  <a:pt x="3515487" y="71704"/>
                </a:cubicBezTo>
                <a:cubicBezTo>
                  <a:pt x="3514471" y="73253"/>
                  <a:pt x="3514090" y="75285"/>
                  <a:pt x="3514090" y="77800"/>
                </a:cubicBezTo>
                <a:lnTo>
                  <a:pt x="3514090" y="139268"/>
                </a:lnTo>
                <a:cubicBezTo>
                  <a:pt x="3514090" y="142760"/>
                  <a:pt x="3514598" y="145250"/>
                  <a:pt x="3515614" y="146736"/>
                </a:cubicBezTo>
                <a:cubicBezTo>
                  <a:pt x="3516503" y="148221"/>
                  <a:pt x="3519297" y="148971"/>
                  <a:pt x="3523615" y="148971"/>
                </a:cubicBezTo>
                <a:lnTo>
                  <a:pt x="3531616" y="148971"/>
                </a:lnTo>
                <a:lnTo>
                  <a:pt x="3531616" y="189750"/>
                </a:lnTo>
                <a:lnTo>
                  <a:pt x="3525266" y="189750"/>
                </a:lnTo>
                <a:cubicBezTo>
                  <a:pt x="3524377" y="187515"/>
                  <a:pt x="3523234" y="184912"/>
                  <a:pt x="3521964" y="181940"/>
                </a:cubicBezTo>
                <a:cubicBezTo>
                  <a:pt x="3520567" y="178968"/>
                  <a:pt x="3518535" y="175501"/>
                  <a:pt x="3515614" y="171551"/>
                </a:cubicBezTo>
                <a:cubicBezTo>
                  <a:pt x="3513201" y="167970"/>
                  <a:pt x="3510407" y="164922"/>
                  <a:pt x="3507359" y="162382"/>
                </a:cubicBezTo>
                <a:cubicBezTo>
                  <a:pt x="3504184" y="159842"/>
                  <a:pt x="3500628" y="158369"/>
                  <a:pt x="3496564" y="157975"/>
                </a:cubicBezTo>
                <a:cubicBezTo>
                  <a:pt x="3494151" y="157772"/>
                  <a:pt x="3491357" y="157658"/>
                  <a:pt x="3488182" y="157632"/>
                </a:cubicBezTo>
                <a:cubicBezTo>
                  <a:pt x="3485007" y="157594"/>
                  <a:pt x="3482594" y="157581"/>
                  <a:pt x="3480816" y="157581"/>
                </a:cubicBezTo>
                <a:lnTo>
                  <a:pt x="3462655" y="157581"/>
                </a:lnTo>
                <a:cubicBezTo>
                  <a:pt x="3459861" y="157581"/>
                  <a:pt x="3457321" y="157594"/>
                  <a:pt x="3454654" y="157632"/>
                </a:cubicBezTo>
                <a:cubicBezTo>
                  <a:pt x="3452114" y="157658"/>
                  <a:pt x="3449447" y="157772"/>
                  <a:pt x="3446907" y="157975"/>
                </a:cubicBezTo>
                <a:cubicBezTo>
                  <a:pt x="3443097" y="158305"/>
                  <a:pt x="3439541" y="159791"/>
                  <a:pt x="3436239" y="162433"/>
                </a:cubicBezTo>
                <a:cubicBezTo>
                  <a:pt x="3433064" y="165062"/>
                  <a:pt x="3430143" y="168097"/>
                  <a:pt x="3427730" y="171551"/>
                </a:cubicBezTo>
                <a:cubicBezTo>
                  <a:pt x="3425190" y="175044"/>
                  <a:pt x="3423158" y="178511"/>
                  <a:pt x="3421634" y="181940"/>
                </a:cubicBezTo>
                <a:cubicBezTo>
                  <a:pt x="3420110" y="185369"/>
                  <a:pt x="3418967" y="187972"/>
                  <a:pt x="3418205" y="189750"/>
                </a:cubicBezTo>
                <a:lnTo>
                  <a:pt x="3411855" y="189750"/>
                </a:lnTo>
                <a:lnTo>
                  <a:pt x="3411855" y="148577"/>
                </a:lnTo>
                <a:lnTo>
                  <a:pt x="3423539" y="148577"/>
                </a:lnTo>
                <a:cubicBezTo>
                  <a:pt x="3430016" y="139801"/>
                  <a:pt x="3435604" y="128460"/>
                  <a:pt x="3440303" y="114579"/>
                </a:cubicBezTo>
                <a:cubicBezTo>
                  <a:pt x="3445129" y="100673"/>
                  <a:pt x="3447542" y="89446"/>
                  <a:pt x="3447542" y="80861"/>
                </a:cubicBezTo>
                <a:cubicBezTo>
                  <a:pt x="3447542" y="77698"/>
                  <a:pt x="3447034" y="75323"/>
                  <a:pt x="3446272" y="73736"/>
                </a:cubicBezTo>
                <a:cubicBezTo>
                  <a:pt x="3445510" y="72148"/>
                  <a:pt x="3444240" y="70904"/>
                  <a:pt x="3442335" y="69977"/>
                </a:cubicBezTo>
                <a:cubicBezTo>
                  <a:pt x="3441065" y="69316"/>
                  <a:pt x="3439033" y="68707"/>
                  <a:pt x="3436239" y="68148"/>
                </a:cubicBezTo>
                <a:cubicBezTo>
                  <a:pt x="3433318" y="67589"/>
                  <a:pt x="3431032" y="67208"/>
                  <a:pt x="3429254" y="67005"/>
                </a:cubicBezTo>
                <a:close/>
                <a:moveTo>
                  <a:pt x="3217545" y="59779"/>
                </a:moveTo>
                <a:lnTo>
                  <a:pt x="3277362" y="59779"/>
                </a:lnTo>
                <a:lnTo>
                  <a:pt x="3277362" y="67005"/>
                </a:lnTo>
                <a:cubicBezTo>
                  <a:pt x="3275711" y="67208"/>
                  <a:pt x="3274314" y="67449"/>
                  <a:pt x="3272917" y="67754"/>
                </a:cubicBezTo>
                <a:cubicBezTo>
                  <a:pt x="3271520" y="68046"/>
                  <a:pt x="3270123" y="68592"/>
                  <a:pt x="3268726" y="69380"/>
                </a:cubicBezTo>
                <a:cubicBezTo>
                  <a:pt x="3267075" y="70243"/>
                  <a:pt x="3266059" y="71463"/>
                  <a:pt x="3265424" y="73037"/>
                </a:cubicBezTo>
                <a:cubicBezTo>
                  <a:pt x="3264789" y="74625"/>
                  <a:pt x="3264408" y="76505"/>
                  <a:pt x="3264408" y="78689"/>
                </a:cubicBezTo>
                <a:lnTo>
                  <a:pt x="3264408" y="125311"/>
                </a:lnTo>
                <a:lnTo>
                  <a:pt x="3304032" y="78486"/>
                </a:lnTo>
                <a:lnTo>
                  <a:pt x="3304032" y="78194"/>
                </a:lnTo>
                <a:cubicBezTo>
                  <a:pt x="3304032" y="75819"/>
                  <a:pt x="3303778" y="73914"/>
                  <a:pt x="3303143" y="72504"/>
                </a:cubicBezTo>
                <a:cubicBezTo>
                  <a:pt x="3302508" y="71082"/>
                  <a:pt x="3301365" y="69939"/>
                  <a:pt x="3299841" y="69088"/>
                </a:cubicBezTo>
                <a:cubicBezTo>
                  <a:pt x="3298571" y="68364"/>
                  <a:pt x="3297047" y="67881"/>
                  <a:pt x="3295269" y="67653"/>
                </a:cubicBezTo>
                <a:cubicBezTo>
                  <a:pt x="3293491" y="67424"/>
                  <a:pt x="3292094" y="67208"/>
                  <a:pt x="3290951" y="67005"/>
                </a:cubicBezTo>
                <a:lnTo>
                  <a:pt x="3290951" y="59779"/>
                </a:lnTo>
                <a:lnTo>
                  <a:pt x="3350641" y="59779"/>
                </a:lnTo>
                <a:lnTo>
                  <a:pt x="3350641" y="67005"/>
                </a:lnTo>
                <a:cubicBezTo>
                  <a:pt x="3348736" y="67132"/>
                  <a:pt x="3347085" y="67297"/>
                  <a:pt x="3345688" y="67500"/>
                </a:cubicBezTo>
                <a:cubicBezTo>
                  <a:pt x="3344418" y="67703"/>
                  <a:pt x="3342894" y="68034"/>
                  <a:pt x="3341370" y="68491"/>
                </a:cubicBezTo>
                <a:cubicBezTo>
                  <a:pt x="3339465" y="69088"/>
                  <a:pt x="3338068" y="70155"/>
                  <a:pt x="3337179" y="71704"/>
                </a:cubicBezTo>
                <a:cubicBezTo>
                  <a:pt x="3336290" y="73253"/>
                  <a:pt x="3335782" y="75285"/>
                  <a:pt x="3335782" y="77800"/>
                </a:cubicBezTo>
                <a:lnTo>
                  <a:pt x="3335782" y="139966"/>
                </a:lnTo>
                <a:cubicBezTo>
                  <a:pt x="3335782" y="142341"/>
                  <a:pt x="3336290" y="144335"/>
                  <a:pt x="3337052" y="145948"/>
                </a:cubicBezTo>
                <a:cubicBezTo>
                  <a:pt x="3337941" y="147561"/>
                  <a:pt x="3339338" y="148666"/>
                  <a:pt x="3341370" y="149263"/>
                </a:cubicBezTo>
                <a:cubicBezTo>
                  <a:pt x="3342894" y="149720"/>
                  <a:pt x="3344291" y="150050"/>
                  <a:pt x="3345561" y="150253"/>
                </a:cubicBezTo>
                <a:cubicBezTo>
                  <a:pt x="3346831" y="150457"/>
                  <a:pt x="3348482" y="150622"/>
                  <a:pt x="3350641" y="150749"/>
                </a:cubicBezTo>
                <a:lnTo>
                  <a:pt x="3350641" y="157975"/>
                </a:lnTo>
                <a:lnTo>
                  <a:pt x="3290951" y="157975"/>
                </a:lnTo>
                <a:lnTo>
                  <a:pt x="3290951" y="150749"/>
                </a:lnTo>
                <a:cubicBezTo>
                  <a:pt x="3291967" y="150546"/>
                  <a:pt x="3293364" y="150304"/>
                  <a:pt x="3295015" y="150012"/>
                </a:cubicBezTo>
                <a:cubicBezTo>
                  <a:pt x="3296666" y="149707"/>
                  <a:pt x="3298190" y="149161"/>
                  <a:pt x="3299460" y="148374"/>
                </a:cubicBezTo>
                <a:cubicBezTo>
                  <a:pt x="3301111" y="147447"/>
                  <a:pt x="3302127" y="146316"/>
                  <a:pt x="3302762" y="144958"/>
                </a:cubicBezTo>
                <a:cubicBezTo>
                  <a:pt x="3303397" y="143611"/>
                  <a:pt x="3303778" y="141643"/>
                  <a:pt x="3303778" y="139065"/>
                </a:cubicBezTo>
                <a:lnTo>
                  <a:pt x="3303778" y="92443"/>
                </a:lnTo>
                <a:lnTo>
                  <a:pt x="3264154" y="139268"/>
                </a:lnTo>
                <a:lnTo>
                  <a:pt x="3264154" y="139560"/>
                </a:lnTo>
                <a:cubicBezTo>
                  <a:pt x="3264154" y="141935"/>
                  <a:pt x="3264535" y="143840"/>
                  <a:pt x="3265170" y="145250"/>
                </a:cubicBezTo>
                <a:cubicBezTo>
                  <a:pt x="3265678" y="146672"/>
                  <a:pt x="3266821" y="147815"/>
                  <a:pt x="3268472" y="148666"/>
                </a:cubicBezTo>
                <a:cubicBezTo>
                  <a:pt x="3269488" y="149263"/>
                  <a:pt x="3270758" y="149707"/>
                  <a:pt x="3272409" y="150012"/>
                </a:cubicBezTo>
                <a:cubicBezTo>
                  <a:pt x="3274060" y="150304"/>
                  <a:pt x="3275711" y="150546"/>
                  <a:pt x="3277362" y="150749"/>
                </a:cubicBezTo>
                <a:lnTo>
                  <a:pt x="3277362" y="157975"/>
                </a:lnTo>
                <a:lnTo>
                  <a:pt x="3217545" y="157975"/>
                </a:lnTo>
                <a:lnTo>
                  <a:pt x="3217545" y="150749"/>
                </a:lnTo>
                <a:cubicBezTo>
                  <a:pt x="3219196" y="150622"/>
                  <a:pt x="3220847" y="150431"/>
                  <a:pt x="3222498" y="150203"/>
                </a:cubicBezTo>
                <a:cubicBezTo>
                  <a:pt x="3224276" y="149974"/>
                  <a:pt x="3225673" y="149657"/>
                  <a:pt x="3226816" y="149263"/>
                </a:cubicBezTo>
                <a:cubicBezTo>
                  <a:pt x="3228975" y="148539"/>
                  <a:pt x="3230372" y="147421"/>
                  <a:pt x="3231261" y="145897"/>
                </a:cubicBezTo>
                <a:cubicBezTo>
                  <a:pt x="3232023" y="144386"/>
                  <a:pt x="3232404" y="142405"/>
                  <a:pt x="3232404" y="139966"/>
                </a:cubicBezTo>
                <a:lnTo>
                  <a:pt x="3232404" y="77800"/>
                </a:lnTo>
                <a:cubicBezTo>
                  <a:pt x="3232404" y="75489"/>
                  <a:pt x="3232023" y="73520"/>
                  <a:pt x="3231134" y="71907"/>
                </a:cubicBezTo>
                <a:cubicBezTo>
                  <a:pt x="3230372" y="70294"/>
                  <a:pt x="3228848" y="69151"/>
                  <a:pt x="3226816" y="68491"/>
                </a:cubicBezTo>
                <a:cubicBezTo>
                  <a:pt x="3225165" y="67957"/>
                  <a:pt x="3223514" y="67615"/>
                  <a:pt x="3222117" y="67449"/>
                </a:cubicBezTo>
                <a:cubicBezTo>
                  <a:pt x="3220593" y="67284"/>
                  <a:pt x="3219196" y="67132"/>
                  <a:pt x="3217545" y="67005"/>
                </a:cubicBezTo>
                <a:close/>
                <a:moveTo>
                  <a:pt x="2944749" y="59779"/>
                </a:moveTo>
                <a:lnTo>
                  <a:pt x="3004947" y="59779"/>
                </a:lnTo>
                <a:lnTo>
                  <a:pt x="3004947" y="67005"/>
                </a:lnTo>
                <a:cubicBezTo>
                  <a:pt x="3003296" y="67208"/>
                  <a:pt x="3001899" y="67449"/>
                  <a:pt x="3000502" y="67754"/>
                </a:cubicBezTo>
                <a:cubicBezTo>
                  <a:pt x="2999232" y="68046"/>
                  <a:pt x="2997835" y="68592"/>
                  <a:pt x="2996311" y="69380"/>
                </a:cubicBezTo>
                <a:cubicBezTo>
                  <a:pt x="2994787" y="70243"/>
                  <a:pt x="2993644" y="71463"/>
                  <a:pt x="2993009" y="73037"/>
                </a:cubicBezTo>
                <a:cubicBezTo>
                  <a:pt x="2992374" y="74625"/>
                  <a:pt x="2992120" y="76505"/>
                  <a:pt x="2992120" y="78689"/>
                </a:cubicBezTo>
                <a:lnTo>
                  <a:pt x="2992120" y="101447"/>
                </a:lnTo>
                <a:lnTo>
                  <a:pt x="3029077" y="101447"/>
                </a:lnTo>
                <a:lnTo>
                  <a:pt x="3029077" y="78689"/>
                </a:lnTo>
                <a:cubicBezTo>
                  <a:pt x="3029077" y="76505"/>
                  <a:pt x="3028823" y="74638"/>
                  <a:pt x="3028188" y="73088"/>
                </a:cubicBezTo>
                <a:cubicBezTo>
                  <a:pt x="3027553" y="71539"/>
                  <a:pt x="3026537" y="70307"/>
                  <a:pt x="3024886" y="69380"/>
                </a:cubicBezTo>
                <a:cubicBezTo>
                  <a:pt x="3023616" y="68656"/>
                  <a:pt x="3022092" y="68123"/>
                  <a:pt x="3020568" y="67792"/>
                </a:cubicBezTo>
                <a:cubicBezTo>
                  <a:pt x="3018917" y="67462"/>
                  <a:pt x="3017520" y="67208"/>
                  <a:pt x="3016250" y="67005"/>
                </a:cubicBezTo>
                <a:lnTo>
                  <a:pt x="3016250" y="59779"/>
                </a:lnTo>
                <a:lnTo>
                  <a:pt x="3076448" y="59779"/>
                </a:lnTo>
                <a:lnTo>
                  <a:pt x="3076448" y="67005"/>
                </a:lnTo>
                <a:cubicBezTo>
                  <a:pt x="3074416" y="67132"/>
                  <a:pt x="3072765" y="67297"/>
                  <a:pt x="3071495" y="67500"/>
                </a:cubicBezTo>
                <a:cubicBezTo>
                  <a:pt x="3070098" y="67703"/>
                  <a:pt x="3068701" y="68034"/>
                  <a:pt x="3067050" y="68491"/>
                </a:cubicBezTo>
                <a:cubicBezTo>
                  <a:pt x="3065145" y="69088"/>
                  <a:pt x="3063748" y="70155"/>
                  <a:pt x="3062859" y="71704"/>
                </a:cubicBezTo>
                <a:cubicBezTo>
                  <a:pt x="3061970" y="73253"/>
                  <a:pt x="3061589" y="75285"/>
                  <a:pt x="3061589" y="77800"/>
                </a:cubicBezTo>
                <a:lnTo>
                  <a:pt x="3061589" y="139966"/>
                </a:lnTo>
                <a:cubicBezTo>
                  <a:pt x="3061589" y="142341"/>
                  <a:pt x="3061970" y="144335"/>
                  <a:pt x="3062732" y="145948"/>
                </a:cubicBezTo>
                <a:cubicBezTo>
                  <a:pt x="3063621" y="147561"/>
                  <a:pt x="3065018" y="148666"/>
                  <a:pt x="3067050" y="149263"/>
                </a:cubicBezTo>
                <a:cubicBezTo>
                  <a:pt x="3068701" y="149720"/>
                  <a:pt x="3070098" y="150050"/>
                  <a:pt x="3071241" y="150253"/>
                </a:cubicBezTo>
                <a:cubicBezTo>
                  <a:pt x="3072511" y="150457"/>
                  <a:pt x="3074162" y="150622"/>
                  <a:pt x="3076448" y="150749"/>
                </a:cubicBezTo>
                <a:lnTo>
                  <a:pt x="3076448" y="157975"/>
                </a:lnTo>
                <a:lnTo>
                  <a:pt x="3016250" y="157975"/>
                </a:lnTo>
                <a:lnTo>
                  <a:pt x="3016250" y="150749"/>
                </a:lnTo>
                <a:cubicBezTo>
                  <a:pt x="3017393" y="150546"/>
                  <a:pt x="3018663" y="150304"/>
                  <a:pt x="3020314" y="150012"/>
                </a:cubicBezTo>
                <a:cubicBezTo>
                  <a:pt x="3021965" y="149707"/>
                  <a:pt x="3023489" y="149161"/>
                  <a:pt x="3024886" y="148374"/>
                </a:cubicBezTo>
                <a:cubicBezTo>
                  <a:pt x="3026410" y="147447"/>
                  <a:pt x="3027553" y="146316"/>
                  <a:pt x="3028188" y="144958"/>
                </a:cubicBezTo>
                <a:cubicBezTo>
                  <a:pt x="3028823" y="143611"/>
                  <a:pt x="3029077" y="141643"/>
                  <a:pt x="3029077" y="139065"/>
                </a:cubicBezTo>
                <a:lnTo>
                  <a:pt x="3029077" y="110668"/>
                </a:lnTo>
                <a:lnTo>
                  <a:pt x="2992120" y="110668"/>
                </a:lnTo>
                <a:lnTo>
                  <a:pt x="2992120" y="139065"/>
                </a:lnTo>
                <a:cubicBezTo>
                  <a:pt x="2992120" y="141376"/>
                  <a:pt x="2992374" y="143294"/>
                  <a:pt x="2993009" y="144805"/>
                </a:cubicBezTo>
                <a:cubicBezTo>
                  <a:pt x="2993771" y="146329"/>
                  <a:pt x="2994787" y="147510"/>
                  <a:pt x="2996311" y="148374"/>
                </a:cubicBezTo>
                <a:cubicBezTo>
                  <a:pt x="2997327" y="148971"/>
                  <a:pt x="2998724" y="149466"/>
                  <a:pt x="3000248" y="149860"/>
                </a:cubicBezTo>
                <a:cubicBezTo>
                  <a:pt x="3001772" y="150253"/>
                  <a:pt x="3003296" y="150546"/>
                  <a:pt x="3004947" y="150749"/>
                </a:cubicBezTo>
                <a:lnTo>
                  <a:pt x="3004947" y="157975"/>
                </a:lnTo>
                <a:lnTo>
                  <a:pt x="2944749" y="157975"/>
                </a:lnTo>
                <a:lnTo>
                  <a:pt x="2944749" y="150749"/>
                </a:lnTo>
                <a:cubicBezTo>
                  <a:pt x="2946400" y="150622"/>
                  <a:pt x="2948051" y="150431"/>
                  <a:pt x="2949702" y="150203"/>
                </a:cubicBezTo>
                <a:cubicBezTo>
                  <a:pt x="2951480" y="149974"/>
                  <a:pt x="2952877" y="149657"/>
                  <a:pt x="2954020" y="149263"/>
                </a:cubicBezTo>
                <a:cubicBezTo>
                  <a:pt x="2956179" y="148539"/>
                  <a:pt x="2957576" y="147421"/>
                  <a:pt x="2958465" y="145897"/>
                </a:cubicBezTo>
                <a:cubicBezTo>
                  <a:pt x="2959227" y="144386"/>
                  <a:pt x="2959608" y="142405"/>
                  <a:pt x="2959608" y="139966"/>
                </a:cubicBezTo>
                <a:lnTo>
                  <a:pt x="2959608" y="77800"/>
                </a:lnTo>
                <a:cubicBezTo>
                  <a:pt x="2959608" y="75489"/>
                  <a:pt x="2959227" y="73520"/>
                  <a:pt x="2958338" y="71907"/>
                </a:cubicBezTo>
                <a:cubicBezTo>
                  <a:pt x="2957576" y="70294"/>
                  <a:pt x="2956052" y="69151"/>
                  <a:pt x="2954020" y="68491"/>
                </a:cubicBezTo>
                <a:cubicBezTo>
                  <a:pt x="2952369" y="67957"/>
                  <a:pt x="2950718" y="67615"/>
                  <a:pt x="2949321" y="67449"/>
                </a:cubicBezTo>
                <a:cubicBezTo>
                  <a:pt x="2947797" y="67284"/>
                  <a:pt x="2946400" y="67132"/>
                  <a:pt x="2944749" y="67005"/>
                </a:cubicBezTo>
                <a:close/>
                <a:moveTo>
                  <a:pt x="2802890" y="59779"/>
                </a:moveTo>
                <a:lnTo>
                  <a:pt x="2932430" y="59779"/>
                </a:lnTo>
                <a:lnTo>
                  <a:pt x="2932430" y="67005"/>
                </a:lnTo>
                <a:cubicBezTo>
                  <a:pt x="2930525" y="67132"/>
                  <a:pt x="2928874" y="67297"/>
                  <a:pt x="2927477" y="67500"/>
                </a:cubicBezTo>
                <a:cubicBezTo>
                  <a:pt x="2926207" y="67703"/>
                  <a:pt x="2924810" y="68034"/>
                  <a:pt x="2923159" y="68491"/>
                </a:cubicBezTo>
                <a:cubicBezTo>
                  <a:pt x="2921254" y="69088"/>
                  <a:pt x="2919857" y="70155"/>
                  <a:pt x="2918968" y="71704"/>
                </a:cubicBezTo>
                <a:cubicBezTo>
                  <a:pt x="2918079" y="73253"/>
                  <a:pt x="2917571" y="75285"/>
                  <a:pt x="2917571" y="77800"/>
                </a:cubicBezTo>
                <a:lnTo>
                  <a:pt x="2917571" y="139966"/>
                </a:lnTo>
                <a:cubicBezTo>
                  <a:pt x="2917571" y="142341"/>
                  <a:pt x="2918079" y="144335"/>
                  <a:pt x="2918841" y="145948"/>
                </a:cubicBezTo>
                <a:cubicBezTo>
                  <a:pt x="2919730" y="147561"/>
                  <a:pt x="2921127" y="148666"/>
                  <a:pt x="2923159" y="149263"/>
                </a:cubicBezTo>
                <a:cubicBezTo>
                  <a:pt x="2924810" y="149720"/>
                  <a:pt x="2926207" y="150050"/>
                  <a:pt x="2927350" y="150253"/>
                </a:cubicBezTo>
                <a:cubicBezTo>
                  <a:pt x="2928620" y="150457"/>
                  <a:pt x="2930271" y="150622"/>
                  <a:pt x="2932430" y="150749"/>
                </a:cubicBezTo>
                <a:lnTo>
                  <a:pt x="2932430" y="157975"/>
                </a:lnTo>
                <a:lnTo>
                  <a:pt x="2872613" y="157975"/>
                </a:lnTo>
                <a:lnTo>
                  <a:pt x="2872613" y="150749"/>
                </a:lnTo>
                <a:cubicBezTo>
                  <a:pt x="2873883" y="150546"/>
                  <a:pt x="2875280" y="150266"/>
                  <a:pt x="2876931" y="149911"/>
                </a:cubicBezTo>
                <a:cubicBezTo>
                  <a:pt x="2878836" y="149542"/>
                  <a:pt x="2879979" y="149060"/>
                  <a:pt x="2881249" y="148475"/>
                </a:cubicBezTo>
                <a:cubicBezTo>
                  <a:pt x="2882773" y="147548"/>
                  <a:pt x="2883662" y="146393"/>
                  <a:pt x="2884424" y="145008"/>
                </a:cubicBezTo>
                <a:cubicBezTo>
                  <a:pt x="2884805" y="143624"/>
                  <a:pt x="2885186" y="141643"/>
                  <a:pt x="2885186" y="139065"/>
                </a:cubicBezTo>
                <a:lnTo>
                  <a:pt x="2885186" y="69278"/>
                </a:lnTo>
                <a:lnTo>
                  <a:pt x="2850261" y="69278"/>
                </a:lnTo>
                <a:lnTo>
                  <a:pt x="2850261" y="139065"/>
                </a:lnTo>
                <a:cubicBezTo>
                  <a:pt x="2850261" y="141516"/>
                  <a:pt x="2850515" y="143472"/>
                  <a:pt x="2851023" y="144958"/>
                </a:cubicBezTo>
                <a:cubicBezTo>
                  <a:pt x="2851658" y="146443"/>
                  <a:pt x="2852674" y="147612"/>
                  <a:pt x="2854198" y="148475"/>
                </a:cubicBezTo>
                <a:cubicBezTo>
                  <a:pt x="2855214" y="149060"/>
                  <a:pt x="2856484" y="149542"/>
                  <a:pt x="2858008" y="149911"/>
                </a:cubicBezTo>
                <a:cubicBezTo>
                  <a:pt x="2859405" y="150266"/>
                  <a:pt x="2861056" y="150546"/>
                  <a:pt x="2862580" y="150749"/>
                </a:cubicBezTo>
                <a:lnTo>
                  <a:pt x="2862580" y="157975"/>
                </a:lnTo>
                <a:lnTo>
                  <a:pt x="2802890" y="157975"/>
                </a:lnTo>
                <a:lnTo>
                  <a:pt x="2802890" y="150749"/>
                </a:lnTo>
                <a:cubicBezTo>
                  <a:pt x="2804541" y="150622"/>
                  <a:pt x="2806192" y="150431"/>
                  <a:pt x="2807843" y="150203"/>
                </a:cubicBezTo>
                <a:cubicBezTo>
                  <a:pt x="2809621" y="149974"/>
                  <a:pt x="2811018" y="149657"/>
                  <a:pt x="2812161" y="149263"/>
                </a:cubicBezTo>
                <a:cubicBezTo>
                  <a:pt x="2814320" y="148539"/>
                  <a:pt x="2815717" y="147421"/>
                  <a:pt x="2816606" y="145897"/>
                </a:cubicBezTo>
                <a:cubicBezTo>
                  <a:pt x="2817368" y="144386"/>
                  <a:pt x="2817749" y="142405"/>
                  <a:pt x="2817749" y="139966"/>
                </a:cubicBezTo>
                <a:lnTo>
                  <a:pt x="2817749" y="77800"/>
                </a:lnTo>
                <a:cubicBezTo>
                  <a:pt x="2817749" y="75489"/>
                  <a:pt x="2817368" y="73520"/>
                  <a:pt x="2816479" y="71907"/>
                </a:cubicBezTo>
                <a:cubicBezTo>
                  <a:pt x="2815717" y="70294"/>
                  <a:pt x="2814193" y="69151"/>
                  <a:pt x="2812161" y="68491"/>
                </a:cubicBezTo>
                <a:cubicBezTo>
                  <a:pt x="2810510" y="67957"/>
                  <a:pt x="2808859" y="67615"/>
                  <a:pt x="2807462" y="67449"/>
                </a:cubicBezTo>
                <a:cubicBezTo>
                  <a:pt x="2805938" y="67284"/>
                  <a:pt x="2804541" y="67132"/>
                  <a:pt x="2802890" y="67005"/>
                </a:cubicBezTo>
                <a:close/>
                <a:moveTo>
                  <a:pt x="2572639" y="59779"/>
                </a:moveTo>
                <a:lnTo>
                  <a:pt x="2679700" y="59779"/>
                </a:lnTo>
                <a:lnTo>
                  <a:pt x="2680462" y="59779"/>
                </a:lnTo>
                <a:lnTo>
                  <a:pt x="2740279" y="59779"/>
                </a:lnTo>
                <a:lnTo>
                  <a:pt x="2740279" y="67005"/>
                </a:lnTo>
                <a:cubicBezTo>
                  <a:pt x="2737993" y="67068"/>
                  <a:pt x="2735453" y="67564"/>
                  <a:pt x="2732532" y="68491"/>
                </a:cubicBezTo>
                <a:cubicBezTo>
                  <a:pt x="2729611" y="69418"/>
                  <a:pt x="2728087" y="70599"/>
                  <a:pt x="2728087" y="72060"/>
                </a:cubicBezTo>
                <a:cubicBezTo>
                  <a:pt x="2728087" y="72580"/>
                  <a:pt x="2728214" y="73164"/>
                  <a:pt x="2728468" y="73787"/>
                </a:cubicBezTo>
                <a:cubicBezTo>
                  <a:pt x="2728595" y="74409"/>
                  <a:pt x="2728976" y="75323"/>
                  <a:pt x="2729484" y="76505"/>
                </a:cubicBezTo>
                <a:cubicBezTo>
                  <a:pt x="2731770" y="81115"/>
                  <a:pt x="2734945" y="87503"/>
                  <a:pt x="2739009" y="95707"/>
                </a:cubicBezTo>
                <a:cubicBezTo>
                  <a:pt x="2743200" y="103898"/>
                  <a:pt x="2747899" y="113500"/>
                  <a:pt x="2753487" y="124485"/>
                </a:cubicBezTo>
                <a:cubicBezTo>
                  <a:pt x="2757551" y="115138"/>
                  <a:pt x="2760980" y="107099"/>
                  <a:pt x="2763901" y="100342"/>
                </a:cubicBezTo>
                <a:cubicBezTo>
                  <a:pt x="2766695" y="93599"/>
                  <a:pt x="2769489" y="86969"/>
                  <a:pt x="2772156" y="80454"/>
                </a:cubicBezTo>
                <a:cubicBezTo>
                  <a:pt x="2772918" y="78816"/>
                  <a:pt x="2773299" y="77508"/>
                  <a:pt x="2773299" y="76555"/>
                </a:cubicBezTo>
                <a:cubicBezTo>
                  <a:pt x="2773426" y="75603"/>
                  <a:pt x="2773426" y="74955"/>
                  <a:pt x="2773426" y="74625"/>
                </a:cubicBezTo>
                <a:cubicBezTo>
                  <a:pt x="2773426" y="73444"/>
                  <a:pt x="2772918" y="72402"/>
                  <a:pt x="2771775" y="71513"/>
                </a:cubicBezTo>
                <a:cubicBezTo>
                  <a:pt x="2770632" y="70624"/>
                  <a:pt x="2769235" y="69837"/>
                  <a:pt x="2767711" y="69189"/>
                </a:cubicBezTo>
                <a:cubicBezTo>
                  <a:pt x="2766060" y="68529"/>
                  <a:pt x="2764409" y="68034"/>
                  <a:pt x="2762885" y="67703"/>
                </a:cubicBezTo>
                <a:cubicBezTo>
                  <a:pt x="2761361" y="67373"/>
                  <a:pt x="2760091" y="67132"/>
                  <a:pt x="2759202" y="67005"/>
                </a:cubicBezTo>
                <a:lnTo>
                  <a:pt x="2759202" y="59779"/>
                </a:lnTo>
                <a:lnTo>
                  <a:pt x="2800096" y="59779"/>
                </a:lnTo>
                <a:lnTo>
                  <a:pt x="2800096" y="67005"/>
                </a:lnTo>
                <a:cubicBezTo>
                  <a:pt x="2797048" y="67462"/>
                  <a:pt x="2794127" y="68592"/>
                  <a:pt x="2791333" y="70370"/>
                </a:cubicBezTo>
                <a:cubicBezTo>
                  <a:pt x="2788539" y="72148"/>
                  <a:pt x="2786253" y="74930"/>
                  <a:pt x="2784348" y="78689"/>
                </a:cubicBezTo>
                <a:cubicBezTo>
                  <a:pt x="2778760" y="90690"/>
                  <a:pt x="2772918" y="103479"/>
                  <a:pt x="2766822" y="117043"/>
                </a:cubicBezTo>
                <a:cubicBezTo>
                  <a:pt x="2760853" y="130607"/>
                  <a:pt x="2754249" y="145275"/>
                  <a:pt x="2746883" y="161036"/>
                </a:cubicBezTo>
                <a:cubicBezTo>
                  <a:pt x="2742819" y="169900"/>
                  <a:pt x="2738882" y="176949"/>
                  <a:pt x="2735072" y="182232"/>
                </a:cubicBezTo>
                <a:cubicBezTo>
                  <a:pt x="2731135" y="187515"/>
                  <a:pt x="2727579" y="191567"/>
                  <a:pt x="2724277" y="194411"/>
                </a:cubicBezTo>
                <a:cubicBezTo>
                  <a:pt x="2721102" y="197040"/>
                  <a:pt x="2717927" y="198958"/>
                  <a:pt x="2714879" y="200152"/>
                </a:cubicBezTo>
                <a:cubicBezTo>
                  <a:pt x="2711704" y="201333"/>
                  <a:pt x="2708529" y="201930"/>
                  <a:pt x="2705481" y="201930"/>
                </a:cubicBezTo>
                <a:cubicBezTo>
                  <a:pt x="2699131" y="201930"/>
                  <a:pt x="2694051" y="200177"/>
                  <a:pt x="2690241" y="196685"/>
                </a:cubicBezTo>
                <a:cubicBezTo>
                  <a:pt x="2686431" y="193192"/>
                  <a:pt x="2684399" y="189255"/>
                  <a:pt x="2684399" y="184912"/>
                </a:cubicBezTo>
                <a:cubicBezTo>
                  <a:pt x="2684399" y="183058"/>
                  <a:pt x="2684653" y="181343"/>
                  <a:pt x="2685034" y="179756"/>
                </a:cubicBezTo>
                <a:cubicBezTo>
                  <a:pt x="2685542" y="178181"/>
                  <a:pt x="2686431" y="176530"/>
                  <a:pt x="2687828" y="174815"/>
                </a:cubicBezTo>
                <a:cubicBezTo>
                  <a:pt x="2688844" y="173355"/>
                  <a:pt x="2690495" y="172123"/>
                  <a:pt x="2692654" y="171081"/>
                </a:cubicBezTo>
                <a:cubicBezTo>
                  <a:pt x="2694940" y="170078"/>
                  <a:pt x="2697353" y="169557"/>
                  <a:pt x="2700147" y="169557"/>
                </a:cubicBezTo>
                <a:cubicBezTo>
                  <a:pt x="2703830" y="169557"/>
                  <a:pt x="2707386" y="170840"/>
                  <a:pt x="2710815" y="173431"/>
                </a:cubicBezTo>
                <a:cubicBezTo>
                  <a:pt x="2714117" y="175996"/>
                  <a:pt x="2717673" y="179565"/>
                  <a:pt x="2721229" y="184112"/>
                </a:cubicBezTo>
                <a:cubicBezTo>
                  <a:pt x="2723388" y="181927"/>
                  <a:pt x="2726055" y="178676"/>
                  <a:pt x="2729357" y="174333"/>
                </a:cubicBezTo>
                <a:cubicBezTo>
                  <a:pt x="2732532" y="169989"/>
                  <a:pt x="2734818" y="165544"/>
                  <a:pt x="2736342" y="160985"/>
                </a:cubicBezTo>
                <a:cubicBezTo>
                  <a:pt x="2728468" y="144500"/>
                  <a:pt x="2721610" y="130200"/>
                  <a:pt x="2715514" y="118110"/>
                </a:cubicBezTo>
                <a:cubicBezTo>
                  <a:pt x="2709418" y="106007"/>
                  <a:pt x="2702687" y="92494"/>
                  <a:pt x="2695067" y="77597"/>
                </a:cubicBezTo>
                <a:cubicBezTo>
                  <a:pt x="2693543" y="74434"/>
                  <a:pt x="2691257" y="71971"/>
                  <a:pt x="2688463" y="70218"/>
                </a:cubicBezTo>
                <a:cubicBezTo>
                  <a:pt x="2685923" y="68631"/>
                  <a:pt x="2683256" y="67589"/>
                  <a:pt x="2680462" y="67195"/>
                </a:cubicBezTo>
                <a:lnTo>
                  <a:pt x="2680462" y="94615"/>
                </a:lnTo>
                <a:lnTo>
                  <a:pt x="2673985" y="94615"/>
                </a:lnTo>
                <a:cubicBezTo>
                  <a:pt x="2673477" y="92964"/>
                  <a:pt x="2672588" y="90830"/>
                  <a:pt x="2671445" y="88189"/>
                </a:cubicBezTo>
                <a:cubicBezTo>
                  <a:pt x="2670175" y="85547"/>
                  <a:pt x="2668651" y="82804"/>
                  <a:pt x="2666873" y="79972"/>
                </a:cubicBezTo>
                <a:cubicBezTo>
                  <a:pt x="2665222" y="77267"/>
                  <a:pt x="2663317" y="74854"/>
                  <a:pt x="2661158" y="72745"/>
                </a:cubicBezTo>
                <a:cubicBezTo>
                  <a:pt x="2658999" y="70637"/>
                  <a:pt x="2656713" y="69443"/>
                  <a:pt x="2654427" y="69189"/>
                </a:cubicBezTo>
                <a:cubicBezTo>
                  <a:pt x="2652649" y="68986"/>
                  <a:pt x="2650871" y="68859"/>
                  <a:pt x="2649093" y="68783"/>
                </a:cubicBezTo>
                <a:cubicBezTo>
                  <a:pt x="2647442" y="68719"/>
                  <a:pt x="2645283" y="68694"/>
                  <a:pt x="2642743" y="68694"/>
                </a:cubicBezTo>
                <a:lnTo>
                  <a:pt x="2642743" y="139865"/>
                </a:lnTo>
                <a:cubicBezTo>
                  <a:pt x="2642743" y="142240"/>
                  <a:pt x="2643124" y="144234"/>
                  <a:pt x="2644013" y="145847"/>
                </a:cubicBezTo>
                <a:cubicBezTo>
                  <a:pt x="2644775" y="147472"/>
                  <a:pt x="2646299" y="148577"/>
                  <a:pt x="2648331" y="149161"/>
                </a:cubicBezTo>
                <a:cubicBezTo>
                  <a:pt x="2649855" y="149631"/>
                  <a:pt x="2651379" y="149974"/>
                  <a:pt x="2652903" y="150203"/>
                </a:cubicBezTo>
                <a:cubicBezTo>
                  <a:pt x="2654300" y="150431"/>
                  <a:pt x="2656078" y="150622"/>
                  <a:pt x="2658364" y="150749"/>
                </a:cubicBezTo>
                <a:lnTo>
                  <a:pt x="2658364" y="157975"/>
                </a:lnTo>
                <a:lnTo>
                  <a:pt x="2594737" y="157975"/>
                </a:lnTo>
                <a:lnTo>
                  <a:pt x="2594737" y="150749"/>
                </a:lnTo>
                <a:cubicBezTo>
                  <a:pt x="2596388" y="150622"/>
                  <a:pt x="2598166" y="150419"/>
                  <a:pt x="2600071" y="150152"/>
                </a:cubicBezTo>
                <a:cubicBezTo>
                  <a:pt x="2601976" y="149885"/>
                  <a:pt x="2603627" y="149555"/>
                  <a:pt x="2604770" y="149161"/>
                </a:cubicBezTo>
                <a:cubicBezTo>
                  <a:pt x="2606929" y="148437"/>
                  <a:pt x="2608326" y="147320"/>
                  <a:pt x="2609088" y="145796"/>
                </a:cubicBezTo>
                <a:cubicBezTo>
                  <a:pt x="2609850" y="144284"/>
                  <a:pt x="2610358" y="142303"/>
                  <a:pt x="2610358" y="139865"/>
                </a:cubicBezTo>
                <a:lnTo>
                  <a:pt x="2610358" y="68694"/>
                </a:lnTo>
                <a:cubicBezTo>
                  <a:pt x="2607310" y="68694"/>
                  <a:pt x="2605151" y="68719"/>
                  <a:pt x="2603627" y="68783"/>
                </a:cubicBezTo>
                <a:cubicBezTo>
                  <a:pt x="2602230" y="68859"/>
                  <a:pt x="2600579" y="68986"/>
                  <a:pt x="2598674" y="69189"/>
                </a:cubicBezTo>
                <a:cubicBezTo>
                  <a:pt x="2596388" y="69380"/>
                  <a:pt x="2594229" y="70574"/>
                  <a:pt x="2591943" y="72745"/>
                </a:cubicBezTo>
                <a:cubicBezTo>
                  <a:pt x="2589784" y="74930"/>
                  <a:pt x="2587879" y="77330"/>
                  <a:pt x="2586101" y="79972"/>
                </a:cubicBezTo>
                <a:cubicBezTo>
                  <a:pt x="2584323" y="82740"/>
                  <a:pt x="2582926" y="85547"/>
                  <a:pt x="2581656" y="88379"/>
                </a:cubicBezTo>
                <a:cubicBezTo>
                  <a:pt x="2580386" y="91224"/>
                  <a:pt x="2579497" y="93294"/>
                  <a:pt x="2578989" y="94615"/>
                </a:cubicBezTo>
                <a:lnTo>
                  <a:pt x="2572639" y="94615"/>
                </a:lnTo>
                <a:close/>
                <a:moveTo>
                  <a:pt x="2226691" y="59779"/>
                </a:moveTo>
                <a:lnTo>
                  <a:pt x="2326386" y="59779"/>
                </a:lnTo>
                <a:lnTo>
                  <a:pt x="2326386" y="67005"/>
                </a:lnTo>
                <a:cubicBezTo>
                  <a:pt x="2324354" y="67132"/>
                  <a:pt x="2322703" y="67297"/>
                  <a:pt x="2321433" y="67500"/>
                </a:cubicBezTo>
                <a:cubicBezTo>
                  <a:pt x="2320162" y="67703"/>
                  <a:pt x="2318639" y="68034"/>
                  <a:pt x="2317115" y="68491"/>
                </a:cubicBezTo>
                <a:cubicBezTo>
                  <a:pt x="2315210" y="69088"/>
                  <a:pt x="2313812" y="70155"/>
                  <a:pt x="2312924" y="71704"/>
                </a:cubicBezTo>
                <a:cubicBezTo>
                  <a:pt x="2311908" y="73253"/>
                  <a:pt x="2311527" y="75285"/>
                  <a:pt x="2311527" y="77800"/>
                </a:cubicBezTo>
                <a:lnTo>
                  <a:pt x="2311527" y="139268"/>
                </a:lnTo>
                <a:cubicBezTo>
                  <a:pt x="2311527" y="142760"/>
                  <a:pt x="2312035" y="145250"/>
                  <a:pt x="2313050" y="146736"/>
                </a:cubicBezTo>
                <a:cubicBezTo>
                  <a:pt x="2313940" y="148221"/>
                  <a:pt x="2316734" y="148971"/>
                  <a:pt x="2321052" y="148971"/>
                </a:cubicBezTo>
                <a:lnTo>
                  <a:pt x="2329053" y="148971"/>
                </a:lnTo>
                <a:lnTo>
                  <a:pt x="2329053" y="189750"/>
                </a:lnTo>
                <a:lnTo>
                  <a:pt x="2322703" y="189750"/>
                </a:lnTo>
                <a:cubicBezTo>
                  <a:pt x="2321814" y="187515"/>
                  <a:pt x="2320671" y="184912"/>
                  <a:pt x="2319400" y="181940"/>
                </a:cubicBezTo>
                <a:cubicBezTo>
                  <a:pt x="2318004" y="178968"/>
                  <a:pt x="2315972" y="175501"/>
                  <a:pt x="2313050" y="171551"/>
                </a:cubicBezTo>
                <a:cubicBezTo>
                  <a:pt x="2310637" y="167970"/>
                  <a:pt x="2307843" y="164922"/>
                  <a:pt x="2304796" y="162382"/>
                </a:cubicBezTo>
                <a:cubicBezTo>
                  <a:pt x="2301621" y="159842"/>
                  <a:pt x="2298065" y="158369"/>
                  <a:pt x="2294000" y="157975"/>
                </a:cubicBezTo>
                <a:cubicBezTo>
                  <a:pt x="2291587" y="157772"/>
                  <a:pt x="2288793" y="157658"/>
                  <a:pt x="2285618" y="157632"/>
                </a:cubicBezTo>
                <a:cubicBezTo>
                  <a:pt x="2282443" y="157594"/>
                  <a:pt x="2280031" y="157581"/>
                  <a:pt x="2278253" y="157581"/>
                </a:cubicBezTo>
                <a:lnTo>
                  <a:pt x="2260092" y="157581"/>
                </a:lnTo>
                <a:cubicBezTo>
                  <a:pt x="2257298" y="157581"/>
                  <a:pt x="2254758" y="157594"/>
                  <a:pt x="2252091" y="157632"/>
                </a:cubicBezTo>
                <a:cubicBezTo>
                  <a:pt x="2249550" y="157658"/>
                  <a:pt x="2246884" y="157772"/>
                  <a:pt x="2244343" y="157975"/>
                </a:cubicBezTo>
                <a:cubicBezTo>
                  <a:pt x="2240534" y="158305"/>
                  <a:pt x="2236978" y="159791"/>
                  <a:pt x="2233675" y="162433"/>
                </a:cubicBezTo>
                <a:cubicBezTo>
                  <a:pt x="2230500" y="165062"/>
                  <a:pt x="2227580" y="168097"/>
                  <a:pt x="2225167" y="171551"/>
                </a:cubicBezTo>
                <a:cubicBezTo>
                  <a:pt x="2222627" y="175044"/>
                  <a:pt x="2220595" y="178511"/>
                  <a:pt x="2219071" y="181940"/>
                </a:cubicBezTo>
                <a:cubicBezTo>
                  <a:pt x="2217547" y="185369"/>
                  <a:pt x="2216404" y="187972"/>
                  <a:pt x="2215642" y="189750"/>
                </a:cubicBezTo>
                <a:lnTo>
                  <a:pt x="2209292" y="189750"/>
                </a:lnTo>
                <a:lnTo>
                  <a:pt x="2209292" y="148577"/>
                </a:lnTo>
                <a:lnTo>
                  <a:pt x="2220975" y="148577"/>
                </a:lnTo>
                <a:cubicBezTo>
                  <a:pt x="2227453" y="139801"/>
                  <a:pt x="2233041" y="128460"/>
                  <a:pt x="2237740" y="114579"/>
                </a:cubicBezTo>
                <a:cubicBezTo>
                  <a:pt x="2242566" y="100673"/>
                  <a:pt x="2244979" y="89446"/>
                  <a:pt x="2244979" y="80861"/>
                </a:cubicBezTo>
                <a:cubicBezTo>
                  <a:pt x="2244979" y="77698"/>
                  <a:pt x="2244471" y="75323"/>
                  <a:pt x="2243709" y="73736"/>
                </a:cubicBezTo>
                <a:cubicBezTo>
                  <a:pt x="2242947" y="72148"/>
                  <a:pt x="2241677" y="70904"/>
                  <a:pt x="2239772" y="69977"/>
                </a:cubicBezTo>
                <a:cubicBezTo>
                  <a:pt x="2238502" y="69316"/>
                  <a:pt x="2236470" y="68707"/>
                  <a:pt x="2233675" y="68148"/>
                </a:cubicBezTo>
                <a:cubicBezTo>
                  <a:pt x="2230755" y="67589"/>
                  <a:pt x="2228468" y="67208"/>
                  <a:pt x="2226691" y="67005"/>
                </a:cubicBezTo>
                <a:close/>
                <a:moveTo>
                  <a:pt x="1833499" y="59779"/>
                </a:moveTo>
                <a:lnTo>
                  <a:pt x="1893316" y="59779"/>
                </a:lnTo>
                <a:lnTo>
                  <a:pt x="1893316" y="67005"/>
                </a:lnTo>
                <a:cubicBezTo>
                  <a:pt x="1891665" y="67208"/>
                  <a:pt x="1890268" y="67449"/>
                  <a:pt x="1888871" y="67754"/>
                </a:cubicBezTo>
                <a:cubicBezTo>
                  <a:pt x="1887474" y="68046"/>
                  <a:pt x="1886077" y="68592"/>
                  <a:pt x="1884680" y="69380"/>
                </a:cubicBezTo>
                <a:cubicBezTo>
                  <a:pt x="1883029" y="70243"/>
                  <a:pt x="1882012" y="71463"/>
                  <a:pt x="1881378" y="73037"/>
                </a:cubicBezTo>
                <a:cubicBezTo>
                  <a:pt x="1880743" y="74625"/>
                  <a:pt x="1880362" y="76505"/>
                  <a:pt x="1880362" y="78689"/>
                </a:cubicBezTo>
                <a:lnTo>
                  <a:pt x="1880362" y="125311"/>
                </a:lnTo>
                <a:lnTo>
                  <a:pt x="1919986" y="78486"/>
                </a:lnTo>
                <a:lnTo>
                  <a:pt x="1919986" y="78194"/>
                </a:lnTo>
                <a:cubicBezTo>
                  <a:pt x="1919986" y="75819"/>
                  <a:pt x="1919731" y="73914"/>
                  <a:pt x="1919097" y="72504"/>
                </a:cubicBezTo>
                <a:cubicBezTo>
                  <a:pt x="1918462" y="71082"/>
                  <a:pt x="1917318" y="69939"/>
                  <a:pt x="1915795" y="69088"/>
                </a:cubicBezTo>
                <a:cubicBezTo>
                  <a:pt x="1914525" y="68364"/>
                  <a:pt x="1913000" y="67881"/>
                  <a:pt x="1911223" y="67653"/>
                </a:cubicBezTo>
                <a:cubicBezTo>
                  <a:pt x="1909445" y="67424"/>
                  <a:pt x="1908048" y="67208"/>
                  <a:pt x="1906905" y="67005"/>
                </a:cubicBezTo>
                <a:lnTo>
                  <a:pt x="1906905" y="59779"/>
                </a:lnTo>
                <a:lnTo>
                  <a:pt x="1966595" y="59779"/>
                </a:lnTo>
                <a:lnTo>
                  <a:pt x="1966595" y="67005"/>
                </a:lnTo>
                <a:cubicBezTo>
                  <a:pt x="1964690" y="67132"/>
                  <a:pt x="1963039" y="67297"/>
                  <a:pt x="1961642" y="67500"/>
                </a:cubicBezTo>
                <a:cubicBezTo>
                  <a:pt x="1960372" y="67703"/>
                  <a:pt x="1958848" y="68034"/>
                  <a:pt x="1957324" y="68491"/>
                </a:cubicBezTo>
                <a:cubicBezTo>
                  <a:pt x="1955418" y="69088"/>
                  <a:pt x="1954022" y="70155"/>
                  <a:pt x="1953133" y="71704"/>
                </a:cubicBezTo>
                <a:cubicBezTo>
                  <a:pt x="1952243" y="73253"/>
                  <a:pt x="1951736" y="75285"/>
                  <a:pt x="1951736" y="77800"/>
                </a:cubicBezTo>
                <a:lnTo>
                  <a:pt x="1951736" y="139966"/>
                </a:lnTo>
                <a:cubicBezTo>
                  <a:pt x="1951736" y="142341"/>
                  <a:pt x="1952243" y="144335"/>
                  <a:pt x="1953006" y="145948"/>
                </a:cubicBezTo>
                <a:cubicBezTo>
                  <a:pt x="1953895" y="147561"/>
                  <a:pt x="1955292" y="148666"/>
                  <a:pt x="1957324" y="149263"/>
                </a:cubicBezTo>
                <a:cubicBezTo>
                  <a:pt x="1958848" y="149720"/>
                  <a:pt x="1960245" y="150050"/>
                  <a:pt x="1961515" y="150253"/>
                </a:cubicBezTo>
                <a:cubicBezTo>
                  <a:pt x="1962785" y="150457"/>
                  <a:pt x="1964436" y="150622"/>
                  <a:pt x="1966595" y="150749"/>
                </a:cubicBezTo>
                <a:lnTo>
                  <a:pt x="1966595" y="157975"/>
                </a:lnTo>
                <a:lnTo>
                  <a:pt x="1906905" y="157975"/>
                </a:lnTo>
                <a:lnTo>
                  <a:pt x="1906905" y="150749"/>
                </a:lnTo>
                <a:cubicBezTo>
                  <a:pt x="1907921" y="150546"/>
                  <a:pt x="1909318" y="150304"/>
                  <a:pt x="1910968" y="150012"/>
                </a:cubicBezTo>
                <a:cubicBezTo>
                  <a:pt x="1912620" y="149707"/>
                  <a:pt x="1914143" y="149161"/>
                  <a:pt x="1915414" y="148374"/>
                </a:cubicBezTo>
                <a:cubicBezTo>
                  <a:pt x="1917065" y="147447"/>
                  <a:pt x="1918081" y="146316"/>
                  <a:pt x="1918716" y="144958"/>
                </a:cubicBezTo>
                <a:cubicBezTo>
                  <a:pt x="1919350" y="143611"/>
                  <a:pt x="1919731" y="141643"/>
                  <a:pt x="1919731" y="139065"/>
                </a:cubicBezTo>
                <a:lnTo>
                  <a:pt x="1919731" y="92443"/>
                </a:lnTo>
                <a:lnTo>
                  <a:pt x="1880108" y="139268"/>
                </a:lnTo>
                <a:lnTo>
                  <a:pt x="1880108" y="139560"/>
                </a:lnTo>
                <a:cubicBezTo>
                  <a:pt x="1880108" y="141935"/>
                  <a:pt x="1880489" y="143840"/>
                  <a:pt x="1881124" y="145250"/>
                </a:cubicBezTo>
                <a:cubicBezTo>
                  <a:pt x="1881631" y="146672"/>
                  <a:pt x="1882775" y="147815"/>
                  <a:pt x="1884425" y="148666"/>
                </a:cubicBezTo>
                <a:cubicBezTo>
                  <a:pt x="1885442" y="149263"/>
                  <a:pt x="1886712" y="149707"/>
                  <a:pt x="1888362" y="150012"/>
                </a:cubicBezTo>
                <a:cubicBezTo>
                  <a:pt x="1890014" y="150304"/>
                  <a:pt x="1891665" y="150546"/>
                  <a:pt x="1893316" y="150749"/>
                </a:cubicBezTo>
                <a:lnTo>
                  <a:pt x="1893316" y="157975"/>
                </a:lnTo>
                <a:lnTo>
                  <a:pt x="1833499" y="157975"/>
                </a:lnTo>
                <a:lnTo>
                  <a:pt x="1833499" y="150749"/>
                </a:lnTo>
                <a:cubicBezTo>
                  <a:pt x="1835150" y="150622"/>
                  <a:pt x="1836800" y="150431"/>
                  <a:pt x="1838452" y="150203"/>
                </a:cubicBezTo>
                <a:cubicBezTo>
                  <a:pt x="1840230" y="149974"/>
                  <a:pt x="1841627" y="149657"/>
                  <a:pt x="1842770" y="149263"/>
                </a:cubicBezTo>
                <a:cubicBezTo>
                  <a:pt x="1844929" y="148539"/>
                  <a:pt x="1846325" y="147421"/>
                  <a:pt x="1847215" y="145897"/>
                </a:cubicBezTo>
                <a:cubicBezTo>
                  <a:pt x="1847977" y="144386"/>
                  <a:pt x="1848358" y="142405"/>
                  <a:pt x="1848358" y="139966"/>
                </a:cubicBezTo>
                <a:lnTo>
                  <a:pt x="1848358" y="77800"/>
                </a:lnTo>
                <a:cubicBezTo>
                  <a:pt x="1848358" y="75489"/>
                  <a:pt x="1847977" y="73520"/>
                  <a:pt x="1847087" y="71907"/>
                </a:cubicBezTo>
                <a:cubicBezTo>
                  <a:pt x="1846325" y="70294"/>
                  <a:pt x="1844802" y="69151"/>
                  <a:pt x="1842770" y="68491"/>
                </a:cubicBezTo>
                <a:cubicBezTo>
                  <a:pt x="1841118" y="67957"/>
                  <a:pt x="1839468" y="67615"/>
                  <a:pt x="1838071" y="67449"/>
                </a:cubicBezTo>
                <a:cubicBezTo>
                  <a:pt x="1836547" y="67284"/>
                  <a:pt x="1835150" y="67132"/>
                  <a:pt x="1833499" y="67005"/>
                </a:cubicBezTo>
                <a:close/>
                <a:moveTo>
                  <a:pt x="1687195" y="59779"/>
                </a:moveTo>
                <a:lnTo>
                  <a:pt x="1747012" y="59779"/>
                </a:lnTo>
                <a:lnTo>
                  <a:pt x="1747012" y="67005"/>
                </a:lnTo>
                <a:cubicBezTo>
                  <a:pt x="1745361" y="67208"/>
                  <a:pt x="1743964" y="67449"/>
                  <a:pt x="1742567" y="67754"/>
                </a:cubicBezTo>
                <a:cubicBezTo>
                  <a:pt x="1741170" y="68046"/>
                  <a:pt x="1739773" y="68592"/>
                  <a:pt x="1738375" y="69380"/>
                </a:cubicBezTo>
                <a:cubicBezTo>
                  <a:pt x="1736725" y="70243"/>
                  <a:pt x="1735709" y="71463"/>
                  <a:pt x="1735074" y="73037"/>
                </a:cubicBezTo>
                <a:cubicBezTo>
                  <a:pt x="1734439" y="74625"/>
                  <a:pt x="1734058" y="76505"/>
                  <a:pt x="1734058" y="78689"/>
                </a:cubicBezTo>
                <a:lnTo>
                  <a:pt x="1734058" y="125311"/>
                </a:lnTo>
                <a:lnTo>
                  <a:pt x="1773681" y="78486"/>
                </a:lnTo>
                <a:lnTo>
                  <a:pt x="1773681" y="78194"/>
                </a:lnTo>
                <a:cubicBezTo>
                  <a:pt x="1773681" y="75819"/>
                  <a:pt x="1773428" y="73914"/>
                  <a:pt x="1772793" y="72504"/>
                </a:cubicBezTo>
                <a:cubicBezTo>
                  <a:pt x="1772158" y="71082"/>
                  <a:pt x="1771015" y="69939"/>
                  <a:pt x="1769491" y="69088"/>
                </a:cubicBezTo>
                <a:cubicBezTo>
                  <a:pt x="1768221" y="68364"/>
                  <a:pt x="1766697" y="67881"/>
                  <a:pt x="1764918" y="67653"/>
                </a:cubicBezTo>
                <a:cubicBezTo>
                  <a:pt x="1763141" y="67424"/>
                  <a:pt x="1761743" y="67208"/>
                  <a:pt x="1760600" y="67005"/>
                </a:cubicBezTo>
                <a:lnTo>
                  <a:pt x="1760600" y="59779"/>
                </a:lnTo>
                <a:lnTo>
                  <a:pt x="1820291" y="59779"/>
                </a:lnTo>
                <a:lnTo>
                  <a:pt x="1820291" y="67005"/>
                </a:lnTo>
                <a:cubicBezTo>
                  <a:pt x="1818386" y="67132"/>
                  <a:pt x="1816735" y="67297"/>
                  <a:pt x="1815337" y="67500"/>
                </a:cubicBezTo>
                <a:cubicBezTo>
                  <a:pt x="1814068" y="67703"/>
                  <a:pt x="1812543" y="68034"/>
                  <a:pt x="1811020" y="68491"/>
                </a:cubicBezTo>
                <a:cubicBezTo>
                  <a:pt x="1809115" y="69088"/>
                  <a:pt x="1807718" y="70155"/>
                  <a:pt x="1806829" y="71704"/>
                </a:cubicBezTo>
                <a:cubicBezTo>
                  <a:pt x="1805940" y="73253"/>
                  <a:pt x="1805431" y="75285"/>
                  <a:pt x="1805431" y="77800"/>
                </a:cubicBezTo>
                <a:lnTo>
                  <a:pt x="1805431" y="139966"/>
                </a:lnTo>
                <a:cubicBezTo>
                  <a:pt x="1805431" y="142341"/>
                  <a:pt x="1805940" y="144335"/>
                  <a:pt x="1806702" y="145948"/>
                </a:cubicBezTo>
                <a:cubicBezTo>
                  <a:pt x="1807591" y="147561"/>
                  <a:pt x="1808987" y="148666"/>
                  <a:pt x="1811020" y="149263"/>
                </a:cubicBezTo>
                <a:cubicBezTo>
                  <a:pt x="1812543" y="149720"/>
                  <a:pt x="1813941" y="150050"/>
                  <a:pt x="1815211" y="150253"/>
                </a:cubicBezTo>
                <a:cubicBezTo>
                  <a:pt x="1816481" y="150457"/>
                  <a:pt x="1818131" y="150622"/>
                  <a:pt x="1820291" y="150749"/>
                </a:cubicBezTo>
                <a:lnTo>
                  <a:pt x="1820291" y="157975"/>
                </a:lnTo>
                <a:lnTo>
                  <a:pt x="1760600" y="157975"/>
                </a:lnTo>
                <a:lnTo>
                  <a:pt x="1760600" y="150749"/>
                </a:lnTo>
                <a:cubicBezTo>
                  <a:pt x="1761617" y="150546"/>
                  <a:pt x="1763014" y="150304"/>
                  <a:pt x="1764665" y="150012"/>
                </a:cubicBezTo>
                <a:cubicBezTo>
                  <a:pt x="1766316" y="149707"/>
                  <a:pt x="1767840" y="149161"/>
                  <a:pt x="1769110" y="148374"/>
                </a:cubicBezTo>
                <a:cubicBezTo>
                  <a:pt x="1770761" y="147447"/>
                  <a:pt x="1771777" y="146316"/>
                  <a:pt x="1772412" y="144958"/>
                </a:cubicBezTo>
                <a:cubicBezTo>
                  <a:pt x="1773047" y="143611"/>
                  <a:pt x="1773428" y="141643"/>
                  <a:pt x="1773428" y="139065"/>
                </a:cubicBezTo>
                <a:lnTo>
                  <a:pt x="1773428" y="92443"/>
                </a:lnTo>
                <a:lnTo>
                  <a:pt x="1733804" y="139268"/>
                </a:lnTo>
                <a:lnTo>
                  <a:pt x="1733804" y="139560"/>
                </a:lnTo>
                <a:cubicBezTo>
                  <a:pt x="1733804" y="141935"/>
                  <a:pt x="1734185" y="143840"/>
                  <a:pt x="1734820" y="145250"/>
                </a:cubicBezTo>
                <a:cubicBezTo>
                  <a:pt x="1735328" y="146672"/>
                  <a:pt x="1736471" y="147815"/>
                  <a:pt x="1738122" y="148666"/>
                </a:cubicBezTo>
                <a:cubicBezTo>
                  <a:pt x="1739137" y="149263"/>
                  <a:pt x="1740408" y="149707"/>
                  <a:pt x="1742059" y="150012"/>
                </a:cubicBezTo>
                <a:cubicBezTo>
                  <a:pt x="1743710" y="150304"/>
                  <a:pt x="1745361" y="150546"/>
                  <a:pt x="1747012" y="150749"/>
                </a:cubicBezTo>
                <a:lnTo>
                  <a:pt x="1747012" y="157975"/>
                </a:lnTo>
                <a:lnTo>
                  <a:pt x="1687195" y="157975"/>
                </a:lnTo>
                <a:lnTo>
                  <a:pt x="1687195" y="150749"/>
                </a:lnTo>
                <a:cubicBezTo>
                  <a:pt x="1688846" y="150622"/>
                  <a:pt x="1690497" y="150431"/>
                  <a:pt x="1692148" y="150203"/>
                </a:cubicBezTo>
                <a:cubicBezTo>
                  <a:pt x="1693925" y="149974"/>
                  <a:pt x="1695323" y="149657"/>
                  <a:pt x="1696466" y="149263"/>
                </a:cubicBezTo>
                <a:cubicBezTo>
                  <a:pt x="1698625" y="148539"/>
                  <a:pt x="1700022" y="147421"/>
                  <a:pt x="1700911" y="145897"/>
                </a:cubicBezTo>
                <a:cubicBezTo>
                  <a:pt x="1701673" y="144386"/>
                  <a:pt x="1702054" y="142405"/>
                  <a:pt x="1702054" y="139966"/>
                </a:cubicBezTo>
                <a:lnTo>
                  <a:pt x="1702054" y="77800"/>
                </a:lnTo>
                <a:cubicBezTo>
                  <a:pt x="1702054" y="75489"/>
                  <a:pt x="1701673" y="73520"/>
                  <a:pt x="1700784" y="71907"/>
                </a:cubicBezTo>
                <a:cubicBezTo>
                  <a:pt x="1700022" y="70294"/>
                  <a:pt x="1698498" y="69151"/>
                  <a:pt x="1696466" y="68491"/>
                </a:cubicBezTo>
                <a:cubicBezTo>
                  <a:pt x="1694815" y="67957"/>
                  <a:pt x="1693164" y="67615"/>
                  <a:pt x="1691767" y="67449"/>
                </a:cubicBezTo>
                <a:cubicBezTo>
                  <a:pt x="1690243" y="67284"/>
                  <a:pt x="1688846" y="67132"/>
                  <a:pt x="1687195" y="67005"/>
                </a:cubicBezTo>
                <a:close/>
                <a:moveTo>
                  <a:pt x="1543939" y="59779"/>
                </a:moveTo>
                <a:lnTo>
                  <a:pt x="1604137" y="59779"/>
                </a:lnTo>
                <a:lnTo>
                  <a:pt x="1604137" y="67005"/>
                </a:lnTo>
                <a:cubicBezTo>
                  <a:pt x="1602486" y="67208"/>
                  <a:pt x="1601089" y="67449"/>
                  <a:pt x="1599692" y="67754"/>
                </a:cubicBezTo>
                <a:cubicBezTo>
                  <a:pt x="1598422" y="68046"/>
                  <a:pt x="1597025" y="68592"/>
                  <a:pt x="1595500" y="69380"/>
                </a:cubicBezTo>
                <a:cubicBezTo>
                  <a:pt x="1593977" y="70243"/>
                  <a:pt x="1592834" y="71463"/>
                  <a:pt x="1592199" y="73037"/>
                </a:cubicBezTo>
                <a:cubicBezTo>
                  <a:pt x="1591564" y="74625"/>
                  <a:pt x="1591310" y="76505"/>
                  <a:pt x="1591310" y="78689"/>
                </a:cubicBezTo>
                <a:lnTo>
                  <a:pt x="1591310" y="101447"/>
                </a:lnTo>
                <a:lnTo>
                  <a:pt x="1628267" y="101447"/>
                </a:lnTo>
                <a:lnTo>
                  <a:pt x="1628267" y="78689"/>
                </a:lnTo>
                <a:cubicBezTo>
                  <a:pt x="1628267" y="76505"/>
                  <a:pt x="1628012" y="74638"/>
                  <a:pt x="1627378" y="73088"/>
                </a:cubicBezTo>
                <a:cubicBezTo>
                  <a:pt x="1626743" y="71539"/>
                  <a:pt x="1625727" y="70307"/>
                  <a:pt x="1624075" y="69380"/>
                </a:cubicBezTo>
                <a:cubicBezTo>
                  <a:pt x="1622806" y="68656"/>
                  <a:pt x="1621281" y="68123"/>
                  <a:pt x="1619758" y="67792"/>
                </a:cubicBezTo>
                <a:cubicBezTo>
                  <a:pt x="1618106" y="67462"/>
                  <a:pt x="1616710" y="67208"/>
                  <a:pt x="1615440" y="67005"/>
                </a:cubicBezTo>
                <a:lnTo>
                  <a:pt x="1615440" y="59779"/>
                </a:lnTo>
                <a:lnTo>
                  <a:pt x="1675637" y="59779"/>
                </a:lnTo>
                <a:lnTo>
                  <a:pt x="1675637" y="67005"/>
                </a:lnTo>
                <a:cubicBezTo>
                  <a:pt x="1673606" y="67132"/>
                  <a:pt x="1671955" y="67297"/>
                  <a:pt x="1670685" y="67500"/>
                </a:cubicBezTo>
                <a:cubicBezTo>
                  <a:pt x="1669287" y="67703"/>
                  <a:pt x="1667891" y="68034"/>
                  <a:pt x="1666240" y="68491"/>
                </a:cubicBezTo>
                <a:cubicBezTo>
                  <a:pt x="1664335" y="69088"/>
                  <a:pt x="1662937" y="70155"/>
                  <a:pt x="1662049" y="71704"/>
                </a:cubicBezTo>
                <a:cubicBezTo>
                  <a:pt x="1661160" y="73253"/>
                  <a:pt x="1660779" y="75285"/>
                  <a:pt x="1660779" y="77800"/>
                </a:cubicBezTo>
                <a:lnTo>
                  <a:pt x="1660779" y="139966"/>
                </a:lnTo>
                <a:cubicBezTo>
                  <a:pt x="1660779" y="142341"/>
                  <a:pt x="1661160" y="144335"/>
                  <a:pt x="1661922" y="145948"/>
                </a:cubicBezTo>
                <a:cubicBezTo>
                  <a:pt x="1662811" y="147561"/>
                  <a:pt x="1664208" y="148666"/>
                  <a:pt x="1666240" y="149263"/>
                </a:cubicBezTo>
                <a:cubicBezTo>
                  <a:pt x="1667891" y="149720"/>
                  <a:pt x="1669287" y="150050"/>
                  <a:pt x="1670431" y="150253"/>
                </a:cubicBezTo>
                <a:cubicBezTo>
                  <a:pt x="1671700" y="150457"/>
                  <a:pt x="1673352" y="150622"/>
                  <a:pt x="1675637" y="150749"/>
                </a:cubicBezTo>
                <a:lnTo>
                  <a:pt x="1675637" y="157975"/>
                </a:lnTo>
                <a:lnTo>
                  <a:pt x="1615440" y="157975"/>
                </a:lnTo>
                <a:lnTo>
                  <a:pt x="1615440" y="150749"/>
                </a:lnTo>
                <a:cubicBezTo>
                  <a:pt x="1616583" y="150546"/>
                  <a:pt x="1617853" y="150304"/>
                  <a:pt x="1619504" y="150012"/>
                </a:cubicBezTo>
                <a:cubicBezTo>
                  <a:pt x="1621155" y="149707"/>
                  <a:pt x="1622679" y="149161"/>
                  <a:pt x="1624075" y="148374"/>
                </a:cubicBezTo>
                <a:cubicBezTo>
                  <a:pt x="1625600" y="147447"/>
                  <a:pt x="1626743" y="146316"/>
                  <a:pt x="1627378" y="144958"/>
                </a:cubicBezTo>
                <a:cubicBezTo>
                  <a:pt x="1628012" y="143611"/>
                  <a:pt x="1628267" y="141643"/>
                  <a:pt x="1628267" y="139065"/>
                </a:cubicBezTo>
                <a:lnTo>
                  <a:pt x="1628267" y="110668"/>
                </a:lnTo>
                <a:lnTo>
                  <a:pt x="1591310" y="110668"/>
                </a:lnTo>
                <a:lnTo>
                  <a:pt x="1591310" y="139065"/>
                </a:lnTo>
                <a:cubicBezTo>
                  <a:pt x="1591310" y="141376"/>
                  <a:pt x="1591564" y="143294"/>
                  <a:pt x="1592199" y="144805"/>
                </a:cubicBezTo>
                <a:cubicBezTo>
                  <a:pt x="1592961" y="146329"/>
                  <a:pt x="1593977" y="147510"/>
                  <a:pt x="1595500" y="148374"/>
                </a:cubicBezTo>
                <a:cubicBezTo>
                  <a:pt x="1596517" y="148971"/>
                  <a:pt x="1597914" y="149466"/>
                  <a:pt x="1599437" y="149860"/>
                </a:cubicBezTo>
                <a:cubicBezTo>
                  <a:pt x="1600962" y="150253"/>
                  <a:pt x="1602486" y="150546"/>
                  <a:pt x="1604137" y="150749"/>
                </a:cubicBezTo>
                <a:lnTo>
                  <a:pt x="1604137" y="157975"/>
                </a:lnTo>
                <a:lnTo>
                  <a:pt x="1543939" y="157975"/>
                </a:lnTo>
                <a:lnTo>
                  <a:pt x="1543939" y="150749"/>
                </a:lnTo>
                <a:cubicBezTo>
                  <a:pt x="1545590" y="150622"/>
                  <a:pt x="1547241" y="150431"/>
                  <a:pt x="1548892" y="150203"/>
                </a:cubicBezTo>
                <a:cubicBezTo>
                  <a:pt x="1550670" y="149974"/>
                  <a:pt x="1552067" y="149657"/>
                  <a:pt x="1553210" y="149263"/>
                </a:cubicBezTo>
                <a:cubicBezTo>
                  <a:pt x="1555368" y="148539"/>
                  <a:pt x="1556766" y="147421"/>
                  <a:pt x="1557655" y="145897"/>
                </a:cubicBezTo>
                <a:cubicBezTo>
                  <a:pt x="1558417" y="144386"/>
                  <a:pt x="1558798" y="142405"/>
                  <a:pt x="1558798" y="139966"/>
                </a:cubicBezTo>
                <a:lnTo>
                  <a:pt x="1558798" y="77800"/>
                </a:lnTo>
                <a:cubicBezTo>
                  <a:pt x="1558798" y="75489"/>
                  <a:pt x="1558417" y="73520"/>
                  <a:pt x="1557528" y="71907"/>
                </a:cubicBezTo>
                <a:cubicBezTo>
                  <a:pt x="1556766" y="70294"/>
                  <a:pt x="1555242" y="69151"/>
                  <a:pt x="1553210" y="68491"/>
                </a:cubicBezTo>
                <a:cubicBezTo>
                  <a:pt x="1551559" y="67957"/>
                  <a:pt x="1549908" y="67615"/>
                  <a:pt x="1548511" y="67449"/>
                </a:cubicBezTo>
                <a:cubicBezTo>
                  <a:pt x="1546987" y="67284"/>
                  <a:pt x="1545590" y="67132"/>
                  <a:pt x="1543939" y="67005"/>
                </a:cubicBezTo>
                <a:close/>
                <a:moveTo>
                  <a:pt x="1284859" y="59779"/>
                </a:moveTo>
                <a:lnTo>
                  <a:pt x="1345057" y="59779"/>
                </a:lnTo>
                <a:lnTo>
                  <a:pt x="1345057" y="67005"/>
                </a:lnTo>
                <a:cubicBezTo>
                  <a:pt x="1343406" y="67208"/>
                  <a:pt x="1342009" y="67449"/>
                  <a:pt x="1340612" y="67754"/>
                </a:cubicBezTo>
                <a:cubicBezTo>
                  <a:pt x="1339342" y="68046"/>
                  <a:pt x="1337945" y="68592"/>
                  <a:pt x="1336421" y="69380"/>
                </a:cubicBezTo>
                <a:cubicBezTo>
                  <a:pt x="1334897" y="70243"/>
                  <a:pt x="1333754" y="71463"/>
                  <a:pt x="1333119" y="73037"/>
                </a:cubicBezTo>
                <a:cubicBezTo>
                  <a:pt x="1332484" y="74625"/>
                  <a:pt x="1332230" y="76505"/>
                  <a:pt x="1332230" y="78689"/>
                </a:cubicBezTo>
                <a:lnTo>
                  <a:pt x="1332230" y="101447"/>
                </a:lnTo>
                <a:lnTo>
                  <a:pt x="1369187" y="101447"/>
                </a:lnTo>
                <a:lnTo>
                  <a:pt x="1369187" y="78689"/>
                </a:lnTo>
                <a:cubicBezTo>
                  <a:pt x="1369187" y="76505"/>
                  <a:pt x="1368933" y="74638"/>
                  <a:pt x="1368298" y="73088"/>
                </a:cubicBezTo>
                <a:cubicBezTo>
                  <a:pt x="1367663" y="71539"/>
                  <a:pt x="1366520" y="70307"/>
                  <a:pt x="1364996" y="69380"/>
                </a:cubicBezTo>
                <a:cubicBezTo>
                  <a:pt x="1363726" y="68656"/>
                  <a:pt x="1362202" y="68123"/>
                  <a:pt x="1360678" y="67792"/>
                </a:cubicBezTo>
                <a:cubicBezTo>
                  <a:pt x="1359027" y="67462"/>
                  <a:pt x="1357630" y="67208"/>
                  <a:pt x="1356360" y="67005"/>
                </a:cubicBezTo>
                <a:lnTo>
                  <a:pt x="1356360" y="59779"/>
                </a:lnTo>
                <a:lnTo>
                  <a:pt x="1416558" y="59779"/>
                </a:lnTo>
                <a:lnTo>
                  <a:pt x="1416558" y="67005"/>
                </a:lnTo>
                <a:cubicBezTo>
                  <a:pt x="1414526" y="67132"/>
                  <a:pt x="1412875" y="67297"/>
                  <a:pt x="1411605" y="67500"/>
                </a:cubicBezTo>
                <a:cubicBezTo>
                  <a:pt x="1410208" y="67703"/>
                  <a:pt x="1408811" y="68034"/>
                  <a:pt x="1407160" y="68491"/>
                </a:cubicBezTo>
                <a:cubicBezTo>
                  <a:pt x="1405255" y="69088"/>
                  <a:pt x="1403858" y="70155"/>
                  <a:pt x="1402969" y="71704"/>
                </a:cubicBezTo>
                <a:cubicBezTo>
                  <a:pt x="1402080" y="73253"/>
                  <a:pt x="1401699" y="75285"/>
                  <a:pt x="1401699" y="77800"/>
                </a:cubicBezTo>
                <a:lnTo>
                  <a:pt x="1401699" y="139966"/>
                </a:lnTo>
                <a:cubicBezTo>
                  <a:pt x="1401699" y="142341"/>
                  <a:pt x="1402080" y="144335"/>
                  <a:pt x="1402842" y="145948"/>
                </a:cubicBezTo>
                <a:cubicBezTo>
                  <a:pt x="1403731" y="147561"/>
                  <a:pt x="1405128" y="148666"/>
                  <a:pt x="1407160" y="149263"/>
                </a:cubicBezTo>
                <a:cubicBezTo>
                  <a:pt x="1408811" y="149720"/>
                  <a:pt x="1410208" y="150050"/>
                  <a:pt x="1411351" y="150253"/>
                </a:cubicBezTo>
                <a:cubicBezTo>
                  <a:pt x="1412621" y="150457"/>
                  <a:pt x="1414272" y="150622"/>
                  <a:pt x="1416558" y="150749"/>
                </a:cubicBezTo>
                <a:lnTo>
                  <a:pt x="1416558" y="157975"/>
                </a:lnTo>
                <a:lnTo>
                  <a:pt x="1356360" y="157975"/>
                </a:lnTo>
                <a:lnTo>
                  <a:pt x="1356360" y="150749"/>
                </a:lnTo>
                <a:cubicBezTo>
                  <a:pt x="1357503" y="150546"/>
                  <a:pt x="1358773" y="150304"/>
                  <a:pt x="1360424" y="150012"/>
                </a:cubicBezTo>
                <a:cubicBezTo>
                  <a:pt x="1362075" y="149707"/>
                  <a:pt x="1363599" y="149161"/>
                  <a:pt x="1364996" y="148374"/>
                </a:cubicBezTo>
                <a:cubicBezTo>
                  <a:pt x="1366520" y="147447"/>
                  <a:pt x="1367663" y="146316"/>
                  <a:pt x="1368298" y="144958"/>
                </a:cubicBezTo>
                <a:cubicBezTo>
                  <a:pt x="1368933" y="143611"/>
                  <a:pt x="1369187" y="141643"/>
                  <a:pt x="1369187" y="139065"/>
                </a:cubicBezTo>
                <a:lnTo>
                  <a:pt x="1369187" y="110668"/>
                </a:lnTo>
                <a:lnTo>
                  <a:pt x="1332230" y="110668"/>
                </a:lnTo>
                <a:lnTo>
                  <a:pt x="1332230" y="139065"/>
                </a:lnTo>
                <a:cubicBezTo>
                  <a:pt x="1332230" y="141376"/>
                  <a:pt x="1332484" y="143294"/>
                  <a:pt x="1333119" y="144805"/>
                </a:cubicBezTo>
                <a:cubicBezTo>
                  <a:pt x="1333881" y="146329"/>
                  <a:pt x="1334897" y="147510"/>
                  <a:pt x="1336421" y="148374"/>
                </a:cubicBezTo>
                <a:cubicBezTo>
                  <a:pt x="1337437" y="148971"/>
                  <a:pt x="1338834" y="149466"/>
                  <a:pt x="1340358" y="149860"/>
                </a:cubicBezTo>
                <a:cubicBezTo>
                  <a:pt x="1341882" y="150253"/>
                  <a:pt x="1343406" y="150546"/>
                  <a:pt x="1345057" y="150749"/>
                </a:cubicBezTo>
                <a:lnTo>
                  <a:pt x="1345057" y="157975"/>
                </a:lnTo>
                <a:lnTo>
                  <a:pt x="1284859" y="157975"/>
                </a:lnTo>
                <a:lnTo>
                  <a:pt x="1284859" y="150749"/>
                </a:lnTo>
                <a:cubicBezTo>
                  <a:pt x="1286510" y="150622"/>
                  <a:pt x="1288161" y="150431"/>
                  <a:pt x="1289812" y="150203"/>
                </a:cubicBezTo>
                <a:cubicBezTo>
                  <a:pt x="1291590" y="149974"/>
                  <a:pt x="1292987" y="149657"/>
                  <a:pt x="1294130" y="149263"/>
                </a:cubicBezTo>
                <a:cubicBezTo>
                  <a:pt x="1296289" y="148539"/>
                  <a:pt x="1297686" y="147421"/>
                  <a:pt x="1298575" y="145897"/>
                </a:cubicBezTo>
                <a:cubicBezTo>
                  <a:pt x="1299337" y="144386"/>
                  <a:pt x="1299718" y="142405"/>
                  <a:pt x="1299718" y="139966"/>
                </a:cubicBezTo>
                <a:lnTo>
                  <a:pt x="1299718" y="77800"/>
                </a:lnTo>
                <a:cubicBezTo>
                  <a:pt x="1299718" y="75489"/>
                  <a:pt x="1299337" y="73520"/>
                  <a:pt x="1298448" y="71907"/>
                </a:cubicBezTo>
                <a:cubicBezTo>
                  <a:pt x="1297686" y="70294"/>
                  <a:pt x="1296162" y="69151"/>
                  <a:pt x="1294130" y="68491"/>
                </a:cubicBezTo>
                <a:cubicBezTo>
                  <a:pt x="1292479" y="67957"/>
                  <a:pt x="1290828" y="67615"/>
                  <a:pt x="1289431" y="67449"/>
                </a:cubicBezTo>
                <a:cubicBezTo>
                  <a:pt x="1287907" y="67284"/>
                  <a:pt x="1286510" y="67132"/>
                  <a:pt x="1284859" y="67005"/>
                </a:cubicBezTo>
                <a:close/>
                <a:moveTo>
                  <a:pt x="1173988" y="59779"/>
                </a:moveTo>
                <a:lnTo>
                  <a:pt x="1273175" y="59779"/>
                </a:lnTo>
                <a:lnTo>
                  <a:pt x="1273175" y="67005"/>
                </a:lnTo>
                <a:cubicBezTo>
                  <a:pt x="1271143" y="67132"/>
                  <a:pt x="1269492" y="67297"/>
                  <a:pt x="1268222" y="67500"/>
                </a:cubicBezTo>
                <a:cubicBezTo>
                  <a:pt x="1266825" y="67703"/>
                  <a:pt x="1265428" y="68034"/>
                  <a:pt x="1263777" y="68491"/>
                </a:cubicBezTo>
                <a:cubicBezTo>
                  <a:pt x="1261872" y="69088"/>
                  <a:pt x="1260475" y="70155"/>
                  <a:pt x="1259586" y="71704"/>
                </a:cubicBezTo>
                <a:cubicBezTo>
                  <a:pt x="1258697" y="73253"/>
                  <a:pt x="1258316" y="75285"/>
                  <a:pt x="1258316" y="77800"/>
                </a:cubicBezTo>
                <a:lnTo>
                  <a:pt x="1258316" y="139966"/>
                </a:lnTo>
                <a:cubicBezTo>
                  <a:pt x="1258316" y="142341"/>
                  <a:pt x="1258697" y="144335"/>
                  <a:pt x="1259459" y="145948"/>
                </a:cubicBezTo>
                <a:cubicBezTo>
                  <a:pt x="1260348" y="147561"/>
                  <a:pt x="1261745" y="148666"/>
                  <a:pt x="1263777" y="149263"/>
                </a:cubicBezTo>
                <a:cubicBezTo>
                  <a:pt x="1265428" y="149720"/>
                  <a:pt x="1266825" y="150050"/>
                  <a:pt x="1267968" y="150253"/>
                </a:cubicBezTo>
                <a:cubicBezTo>
                  <a:pt x="1269238" y="150457"/>
                  <a:pt x="1270889" y="150622"/>
                  <a:pt x="1273175" y="150749"/>
                </a:cubicBezTo>
                <a:lnTo>
                  <a:pt x="1273175" y="157975"/>
                </a:lnTo>
                <a:lnTo>
                  <a:pt x="1210691" y="157975"/>
                </a:lnTo>
                <a:lnTo>
                  <a:pt x="1210691" y="150749"/>
                </a:lnTo>
                <a:cubicBezTo>
                  <a:pt x="1212342" y="150622"/>
                  <a:pt x="1213993" y="150431"/>
                  <a:pt x="1215644" y="150203"/>
                </a:cubicBezTo>
                <a:cubicBezTo>
                  <a:pt x="1217422" y="149974"/>
                  <a:pt x="1218819" y="149657"/>
                  <a:pt x="1220089" y="149263"/>
                </a:cubicBezTo>
                <a:cubicBezTo>
                  <a:pt x="1222121" y="148539"/>
                  <a:pt x="1223645" y="147421"/>
                  <a:pt x="1224407" y="145897"/>
                </a:cubicBezTo>
                <a:cubicBezTo>
                  <a:pt x="1225296" y="144386"/>
                  <a:pt x="1225677" y="142405"/>
                  <a:pt x="1225677" y="139966"/>
                </a:cubicBezTo>
                <a:lnTo>
                  <a:pt x="1225677" y="69278"/>
                </a:lnTo>
                <a:lnTo>
                  <a:pt x="1203579" y="69278"/>
                </a:lnTo>
                <a:cubicBezTo>
                  <a:pt x="1203198" y="85801"/>
                  <a:pt x="1201674" y="99898"/>
                  <a:pt x="1199134" y="111607"/>
                </a:cubicBezTo>
                <a:cubicBezTo>
                  <a:pt x="1196594" y="123291"/>
                  <a:pt x="1193419" y="132740"/>
                  <a:pt x="1189482" y="139941"/>
                </a:cubicBezTo>
                <a:cubicBezTo>
                  <a:pt x="1185545" y="147205"/>
                  <a:pt x="1181227" y="152552"/>
                  <a:pt x="1176655" y="155994"/>
                </a:cubicBezTo>
                <a:cubicBezTo>
                  <a:pt x="1171956" y="159423"/>
                  <a:pt x="1167384" y="161137"/>
                  <a:pt x="1162685" y="161137"/>
                </a:cubicBezTo>
                <a:cubicBezTo>
                  <a:pt x="1159129" y="161137"/>
                  <a:pt x="1156081" y="160566"/>
                  <a:pt x="1153668" y="159410"/>
                </a:cubicBezTo>
                <a:cubicBezTo>
                  <a:pt x="1151255" y="158254"/>
                  <a:pt x="1149350" y="156781"/>
                  <a:pt x="1147953" y="155003"/>
                </a:cubicBezTo>
                <a:cubicBezTo>
                  <a:pt x="1146429" y="153225"/>
                  <a:pt x="1145286" y="151244"/>
                  <a:pt x="1144778" y="149060"/>
                </a:cubicBezTo>
                <a:cubicBezTo>
                  <a:pt x="1144143" y="146888"/>
                  <a:pt x="1143889" y="144945"/>
                  <a:pt x="1143889" y="143230"/>
                </a:cubicBezTo>
                <a:cubicBezTo>
                  <a:pt x="1143889" y="138341"/>
                  <a:pt x="1145286" y="134429"/>
                  <a:pt x="1148080" y="131496"/>
                </a:cubicBezTo>
                <a:cubicBezTo>
                  <a:pt x="1150874" y="128562"/>
                  <a:pt x="1154557" y="127089"/>
                  <a:pt x="1159129" y="127089"/>
                </a:cubicBezTo>
                <a:cubicBezTo>
                  <a:pt x="1163066" y="127089"/>
                  <a:pt x="1166495" y="128130"/>
                  <a:pt x="1169416" y="130213"/>
                </a:cubicBezTo>
                <a:cubicBezTo>
                  <a:pt x="1172337" y="132296"/>
                  <a:pt x="1175004" y="134810"/>
                  <a:pt x="1177671" y="137782"/>
                </a:cubicBezTo>
                <a:cubicBezTo>
                  <a:pt x="1181735" y="131699"/>
                  <a:pt x="1185037" y="123533"/>
                  <a:pt x="1187831" y="113258"/>
                </a:cubicBezTo>
                <a:cubicBezTo>
                  <a:pt x="1190625" y="102971"/>
                  <a:pt x="1191895" y="92278"/>
                  <a:pt x="1191895" y="81178"/>
                </a:cubicBezTo>
                <a:cubicBezTo>
                  <a:pt x="1191895" y="78206"/>
                  <a:pt x="1191387" y="75895"/>
                  <a:pt x="1190498" y="74244"/>
                </a:cubicBezTo>
                <a:cubicBezTo>
                  <a:pt x="1189482" y="72593"/>
                  <a:pt x="1188085" y="71272"/>
                  <a:pt x="1186434" y="70282"/>
                </a:cubicBezTo>
                <a:cubicBezTo>
                  <a:pt x="1184656" y="69215"/>
                  <a:pt x="1182497" y="68440"/>
                  <a:pt x="1180211" y="67945"/>
                </a:cubicBezTo>
                <a:cubicBezTo>
                  <a:pt x="1177798" y="67449"/>
                  <a:pt x="1175766" y="67132"/>
                  <a:pt x="1173988" y="67005"/>
                </a:cubicBezTo>
                <a:close/>
                <a:moveTo>
                  <a:pt x="880872" y="59779"/>
                </a:moveTo>
                <a:lnTo>
                  <a:pt x="1010285" y="59779"/>
                </a:lnTo>
                <a:lnTo>
                  <a:pt x="1010285" y="67005"/>
                </a:lnTo>
                <a:cubicBezTo>
                  <a:pt x="1008380" y="67132"/>
                  <a:pt x="1006729" y="67297"/>
                  <a:pt x="1005332" y="67500"/>
                </a:cubicBezTo>
                <a:cubicBezTo>
                  <a:pt x="1004062" y="67703"/>
                  <a:pt x="1002665" y="68034"/>
                  <a:pt x="1001014" y="68491"/>
                </a:cubicBezTo>
                <a:cubicBezTo>
                  <a:pt x="999109" y="69088"/>
                  <a:pt x="997712" y="70155"/>
                  <a:pt x="996823" y="71704"/>
                </a:cubicBezTo>
                <a:cubicBezTo>
                  <a:pt x="995934" y="73253"/>
                  <a:pt x="995426" y="75285"/>
                  <a:pt x="995426" y="77800"/>
                </a:cubicBezTo>
                <a:lnTo>
                  <a:pt x="995426" y="139966"/>
                </a:lnTo>
                <a:cubicBezTo>
                  <a:pt x="995426" y="142341"/>
                  <a:pt x="995934" y="144335"/>
                  <a:pt x="996696" y="145948"/>
                </a:cubicBezTo>
                <a:cubicBezTo>
                  <a:pt x="997585" y="147561"/>
                  <a:pt x="998982" y="148666"/>
                  <a:pt x="1001014" y="149263"/>
                </a:cubicBezTo>
                <a:cubicBezTo>
                  <a:pt x="1002665" y="149720"/>
                  <a:pt x="1004062" y="150050"/>
                  <a:pt x="1005205" y="150253"/>
                </a:cubicBezTo>
                <a:cubicBezTo>
                  <a:pt x="1006475" y="150457"/>
                  <a:pt x="1008126" y="150622"/>
                  <a:pt x="1010285" y="150749"/>
                </a:cubicBezTo>
                <a:lnTo>
                  <a:pt x="1010285" y="157975"/>
                </a:lnTo>
                <a:lnTo>
                  <a:pt x="950595" y="157975"/>
                </a:lnTo>
                <a:lnTo>
                  <a:pt x="950595" y="150749"/>
                </a:lnTo>
                <a:cubicBezTo>
                  <a:pt x="951865" y="150546"/>
                  <a:pt x="953262" y="150266"/>
                  <a:pt x="954913" y="149911"/>
                </a:cubicBezTo>
                <a:cubicBezTo>
                  <a:pt x="956691" y="149542"/>
                  <a:pt x="957961" y="149060"/>
                  <a:pt x="959104" y="148475"/>
                </a:cubicBezTo>
                <a:cubicBezTo>
                  <a:pt x="960628" y="147548"/>
                  <a:pt x="961644" y="146393"/>
                  <a:pt x="962279" y="145008"/>
                </a:cubicBezTo>
                <a:cubicBezTo>
                  <a:pt x="962787" y="143624"/>
                  <a:pt x="963041" y="141643"/>
                  <a:pt x="963041" y="139065"/>
                </a:cubicBezTo>
                <a:lnTo>
                  <a:pt x="963041" y="69278"/>
                </a:lnTo>
                <a:lnTo>
                  <a:pt x="928243" y="69278"/>
                </a:lnTo>
                <a:lnTo>
                  <a:pt x="928243" y="139065"/>
                </a:lnTo>
                <a:cubicBezTo>
                  <a:pt x="928243" y="141516"/>
                  <a:pt x="928497" y="143472"/>
                  <a:pt x="929005" y="144958"/>
                </a:cubicBezTo>
                <a:cubicBezTo>
                  <a:pt x="929640" y="146443"/>
                  <a:pt x="930656" y="147612"/>
                  <a:pt x="932180" y="148475"/>
                </a:cubicBezTo>
                <a:cubicBezTo>
                  <a:pt x="933196" y="149060"/>
                  <a:pt x="934466" y="149542"/>
                  <a:pt x="935990" y="149911"/>
                </a:cubicBezTo>
                <a:cubicBezTo>
                  <a:pt x="937387" y="150266"/>
                  <a:pt x="939038" y="150546"/>
                  <a:pt x="940562" y="150749"/>
                </a:cubicBezTo>
                <a:lnTo>
                  <a:pt x="940562" y="157975"/>
                </a:lnTo>
                <a:lnTo>
                  <a:pt x="880872" y="157975"/>
                </a:lnTo>
                <a:lnTo>
                  <a:pt x="880872" y="150749"/>
                </a:lnTo>
                <a:cubicBezTo>
                  <a:pt x="882523" y="150622"/>
                  <a:pt x="884174" y="150431"/>
                  <a:pt x="885825" y="150203"/>
                </a:cubicBezTo>
                <a:cubicBezTo>
                  <a:pt x="887603" y="149974"/>
                  <a:pt x="889000" y="149657"/>
                  <a:pt x="890143" y="149263"/>
                </a:cubicBezTo>
                <a:cubicBezTo>
                  <a:pt x="892302" y="148539"/>
                  <a:pt x="893699" y="147421"/>
                  <a:pt x="894588" y="145897"/>
                </a:cubicBezTo>
                <a:cubicBezTo>
                  <a:pt x="895350" y="144386"/>
                  <a:pt x="895731" y="142405"/>
                  <a:pt x="895731" y="139966"/>
                </a:cubicBezTo>
                <a:lnTo>
                  <a:pt x="895731" y="77800"/>
                </a:lnTo>
                <a:cubicBezTo>
                  <a:pt x="895731" y="75489"/>
                  <a:pt x="895350" y="73520"/>
                  <a:pt x="894461" y="71907"/>
                </a:cubicBezTo>
                <a:cubicBezTo>
                  <a:pt x="893699" y="70294"/>
                  <a:pt x="892175" y="69151"/>
                  <a:pt x="890143" y="68491"/>
                </a:cubicBezTo>
                <a:cubicBezTo>
                  <a:pt x="888492" y="67957"/>
                  <a:pt x="886841" y="67615"/>
                  <a:pt x="885444" y="67449"/>
                </a:cubicBezTo>
                <a:cubicBezTo>
                  <a:pt x="883920" y="67284"/>
                  <a:pt x="882523" y="67132"/>
                  <a:pt x="880872" y="67005"/>
                </a:cubicBezTo>
                <a:close/>
                <a:moveTo>
                  <a:pt x="627888" y="59779"/>
                </a:moveTo>
                <a:lnTo>
                  <a:pt x="687705" y="59779"/>
                </a:lnTo>
                <a:lnTo>
                  <a:pt x="687705" y="67005"/>
                </a:lnTo>
                <a:cubicBezTo>
                  <a:pt x="686054" y="67208"/>
                  <a:pt x="684657" y="67449"/>
                  <a:pt x="683260" y="67754"/>
                </a:cubicBezTo>
                <a:cubicBezTo>
                  <a:pt x="681863" y="68046"/>
                  <a:pt x="680466" y="68592"/>
                  <a:pt x="679069" y="69380"/>
                </a:cubicBezTo>
                <a:cubicBezTo>
                  <a:pt x="677418" y="70243"/>
                  <a:pt x="676402" y="71463"/>
                  <a:pt x="675767" y="73037"/>
                </a:cubicBezTo>
                <a:cubicBezTo>
                  <a:pt x="675132" y="74625"/>
                  <a:pt x="674751" y="76505"/>
                  <a:pt x="674751" y="78689"/>
                </a:cubicBezTo>
                <a:lnTo>
                  <a:pt x="674751" y="125311"/>
                </a:lnTo>
                <a:lnTo>
                  <a:pt x="714375" y="78486"/>
                </a:lnTo>
                <a:lnTo>
                  <a:pt x="714375" y="78194"/>
                </a:lnTo>
                <a:cubicBezTo>
                  <a:pt x="714375" y="75819"/>
                  <a:pt x="714121" y="73914"/>
                  <a:pt x="713486" y="72504"/>
                </a:cubicBezTo>
                <a:cubicBezTo>
                  <a:pt x="712851" y="71082"/>
                  <a:pt x="711708" y="69939"/>
                  <a:pt x="710184" y="69088"/>
                </a:cubicBezTo>
                <a:cubicBezTo>
                  <a:pt x="708914" y="68364"/>
                  <a:pt x="707390" y="67881"/>
                  <a:pt x="705612" y="67653"/>
                </a:cubicBezTo>
                <a:cubicBezTo>
                  <a:pt x="703834" y="67424"/>
                  <a:pt x="702437" y="67208"/>
                  <a:pt x="701294" y="67005"/>
                </a:cubicBezTo>
                <a:lnTo>
                  <a:pt x="701294" y="59779"/>
                </a:lnTo>
                <a:lnTo>
                  <a:pt x="760984" y="59779"/>
                </a:lnTo>
                <a:lnTo>
                  <a:pt x="760984" y="67005"/>
                </a:lnTo>
                <a:cubicBezTo>
                  <a:pt x="759079" y="67132"/>
                  <a:pt x="757428" y="67297"/>
                  <a:pt x="756031" y="67500"/>
                </a:cubicBezTo>
                <a:cubicBezTo>
                  <a:pt x="754761" y="67703"/>
                  <a:pt x="753237" y="68034"/>
                  <a:pt x="751713" y="68491"/>
                </a:cubicBezTo>
                <a:cubicBezTo>
                  <a:pt x="749808" y="69088"/>
                  <a:pt x="748411" y="70155"/>
                  <a:pt x="747522" y="71704"/>
                </a:cubicBezTo>
                <a:cubicBezTo>
                  <a:pt x="746633" y="73253"/>
                  <a:pt x="746125" y="75285"/>
                  <a:pt x="746125" y="77800"/>
                </a:cubicBezTo>
                <a:lnTo>
                  <a:pt x="746125" y="139966"/>
                </a:lnTo>
                <a:cubicBezTo>
                  <a:pt x="746125" y="142341"/>
                  <a:pt x="746633" y="144335"/>
                  <a:pt x="747395" y="145948"/>
                </a:cubicBezTo>
                <a:cubicBezTo>
                  <a:pt x="748284" y="147561"/>
                  <a:pt x="749681" y="148666"/>
                  <a:pt x="751713" y="149263"/>
                </a:cubicBezTo>
                <a:cubicBezTo>
                  <a:pt x="753237" y="149720"/>
                  <a:pt x="754634" y="150050"/>
                  <a:pt x="755904" y="150253"/>
                </a:cubicBezTo>
                <a:cubicBezTo>
                  <a:pt x="757174" y="150457"/>
                  <a:pt x="758825" y="150622"/>
                  <a:pt x="760984" y="150749"/>
                </a:cubicBezTo>
                <a:lnTo>
                  <a:pt x="760984" y="157975"/>
                </a:lnTo>
                <a:lnTo>
                  <a:pt x="701294" y="157975"/>
                </a:lnTo>
                <a:lnTo>
                  <a:pt x="701294" y="150749"/>
                </a:lnTo>
                <a:cubicBezTo>
                  <a:pt x="702310" y="150546"/>
                  <a:pt x="703707" y="150304"/>
                  <a:pt x="705358" y="150012"/>
                </a:cubicBezTo>
                <a:cubicBezTo>
                  <a:pt x="707009" y="149707"/>
                  <a:pt x="708533" y="149161"/>
                  <a:pt x="709803" y="148374"/>
                </a:cubicBezTo>
                <a:cubicBezTo>
                  <a:pt x="711454" y="147447"/>
                  <a:pt x="712470" y="146316"/>
                  <a:pt x="713105" y="144958"/>
                </a:cubicBezTo>
                <a:cubicBezTo>
                  <a:pt x="713740" y="143611"/>
                  <a:pt x="714121" y="141643"/>
                  <a:pt x="714121" y="139065"/>
                </a:cubicBezTo>
                <a:lnTo>
                  <a:pt x="714121" y="92443"/>
                </a:lnTo>
                <a:lnTo>
                  <a:pt x="674497" y="139268"/>
                </a:lnTo>
                <a:lnTo>
                  <a:pt x="674497" y="139560"/>
                </a:lnTo>
                <a:cubicBezTo>
                  <a:pt x="674497" y="141935"/>
                  <a:pt x="674878" y="143840"/>
                  <a:pt x="675513" y="145250"/>
                </a:cubicBezTo>
                <a:cubicBezTo>
                  <a:pt x="676021" y="146672"/>
                  <a:pt x="677164" y="147815"/>
                  <a:pt x="678815" y="148666"/>
                </a:cubicBezTo>
                <a:cubicBezTo>
                  <a:pt x="679831" y="149263"/>
                  <a:pt x="681101" y="149707"/>
                  <a:pt x="682752" y="150012"/>
                </a:cubicBezTo>
                <a:cubicBezTo>
                  <a:pt x="684403" y="150304"/>
                  <a:pt x="686054" y="150546"/>
                  <a:pt x="687705" y="150749"/>
                </a:cubicBezTo>
                <a:lnTo>
                  <a:pt x="687705" y="157975"/>
                </a:lnTo>
                <a:lnTo>
                  <a:pt x="627888" y="157975"/>
                </a:lnTo>
                <a:lnTo>
                  <a:pt x="627888" y="150749"/>
                </a:lnTo>
                <a:cubicBezTo>
                  <a:pt x="629539" y="150622"/>
                  <a:pt x="631190" y="150431"/>
                  <a:pt x="632841" y="150203"/>
                </a:cubicBezTo>
                <a:cubicBezTo>
                  <a:pt x="634619" y="149974"/>
                  <a:pt x="636016" y="149657"/>
                  <a:pt x="637159" y="149263"/>
                </a:cubicBezTo>
                <a:cubicBezTo>
                  <a:pt x="639318" y="148539"/>
                  <a:pt x="640715" y="147421"/>
                  <a:pt x="641604" y="145897"/>
                </a:cubicBezTo>
                <a:cubicBezTo>
                  <a:pt x="642366" y="144386"/>
                  <a:pt x="642747" y="142405"/>
                  <a:pt x="642747" y="139966"/>
                </a:cubicBezTo>
                <a:lnTo>
                  <a:pt x="642747" y="77800"/>
                </a:lnTo>
                <a:cubicBezTo>
                  <a:pt x="642747" y="75489"/>
                  <a:pt x="642366" y="73520"/>
                  <a:pt x="641477" y="71907"/>
                </a:cubicBezTo>
                <a:cubicBezTo>
                  <a:pt x="640715" y="70294"/>
                  <a:pt x="639191" y="69151"/>
                  <a:pt x="637159" y="68491"/>
                </a:cubicBezTo>
                <a:cubicBezTo>
                  <a:pt x="635508" y="67957"/>
                  <a:pt x="633857" y="67615"/>
                  <a:pt x="632460" y="67449"/>
                </a:cubicBezTo>
                <a:cubicBezTo>
                  <a:pt x="630936" y="67284"/>
                  <a:pt x="629539" y="67132"/>
                  <a:pt x="627888" y="67005"/>
                </a:cubicBezTo>
                <a:close/>
                <a:moveTo>
                  <a:pt x="451231" y="59779"/>
                </a:moveTo>
                <a:lnTo>
                  <a:pt x="511683" y="59779"/>
                </a:lnTo>
                <a:lnTo>
                  <a:pt x="511683" y="67005"/>
                </a:lnTo>
                <a:cubicBezTo>
                  <a:pt x="509524" y="67005"/>
                  <a:pt x="507365" y="67132"/>
                  <a:pt x="505333" y="67399"/>
                </a:cubicBezTo>
                <a:cubicBezTo>
                  <a:pt x="503174" y="67665"/>
                  <a:pt x="502158" y="68123"/>
                  <a:pt x="502158" y="68783"/>
                </a:cubicBezTo>
                <a:cubicBezTo>
                  <a:pt x="502158" y="69316"/>
                  <a:pt x="502285" y="69977"/>
                  <a:pt x="502666" y="70764"/>
                </a:cubicBezTo>
                <a:cubicBezTo>
                  <a:pt x="502920" y="71564"/>
                  <a:pt x="503428" y="72390"/>
                  <a:pt x="503936" y="73241"/>
                </a:cubicBezTo>
                <a:cubicBezTo>
                  <a:pt x="505206" y="75349"/>
                  <a:pt x="507111" y="78448"/>
                  <a:pt x="509778" y="82537"/>
                </a:cubicBezTo>
                <a:cubicBezTo>
                  <a:pt x="512572" y="86626"/>
                  <a:pt x="515366" y="90919"/>
                  <a:pt x="518541" y="95402"/>
                </a:cubicBezTo>
                <a:cubicBezTo>
                  <a:pt x="521462" y="91770"/>
                  <a:pt x="524002" y="88811"/>
                  <a:pt x="526034" y="86499"/>
                </a:cubicBezTo>
                <a:cubicBezTo>
                  <a:pt x="527939" y="84188"/>
                  <a:pt x="530606" y="80924"/>
                  <a:pt x="533781" y="76708"/>
                </a:cubicBezTo>
                <a:cubicBezTo>
                  <a:pt x="534924" y="75120"/>
                  <a:pt x="535686" y="73939"/>
                  <a:pt x="535940" y="73139"/>
                </a:cubicBezTo>
                <a:cubicBezTo>
                  <a:pt x="536321" y="72352"/>
                  <a:pt x="536448" y="71856"/>
                  <a:pt x="536448" y="71653"/>
                </a:cubicBezTo>
                <a:cubicBezTo>
                  <a:pt x="536448" y="70536"/>
                  <a:pt x="535686" y="69532"/>
                  <a:pt x="534289" y="68643"/>
                </a:cubicBezTo>
                <a:cubicBezTo>
                  <a:pt x="532892" y="67754"/>
                  <a:pt x="530098" y="67208"/>
                  <a:pt x="525907" y="67005"/>
                </a:cubicBezTo>
                <a:lnTo>
                  <a:pt x="525907" y="59779"/>
                </a:lnTo>
                <a:lnTo>
                  <a:pt x="565404" y="59779"/>
                </a:lnTo>
                <a:lnTo>
                  <a:pt x="565404" y="67005"/>
                </a:lnTo>
                <a:cubicBezTo>
                  <a:pt x="562102" y="67538"/>
                  <a:pt x="558927" y="68618"/>
                  <a:pt x="555879" y="70269"/>
                </a:cubicBezTo>
                <a:cubicBezTo>
                  <a:pt x="552958" y="71920"/>
                  <a:pt x="549783" y="74498"/>
                  <a:pt x="546481" y="77990"/>
                </a:cubicBezTo>
                <a:cubicBezTo>
                  <a:pt x="541274" y="83337"/>
                  <a:pt x="537591" y="87236"/>
                  <a:pt x="535178" y="89713"/>
                </a:cubicBezTo>
                <a:cubicBezTo>
                  <a:pt x="532892" y="92189"/>
                  <a:pt x="528955" y="96291"/>
                  <a:pt x="523621" y="102032"/>
                </a:cubicBezTo>
                <a:cubicBezTo>
                  <a:pt x="526669" y="106337"/>
                  <a:pt x="530987" y="112573"/>
                  <a:pt x="536702" y="120751"/>
                </a:cubicBezTo>
                <a:cubicBezTo>
                  <a:pt x="542544" y="128943"/>
                  <a:pt x="547497" y="135839"/>
                  <a:pt x="551561" y="141440"/>
                </a:cubicBezTo>
                <a:cubicBezTo>
                  <a:pt x="553339" y="143954"/>
                  <a:pt x="555371" y="145999"/>
                  <a:pt x="557530" y="147586"/>
                </a:cubicBezTo>
                <a:cubicBezTo>
                  <a:pt x="559816" y="149161"/>
                  <a:pt x="563245" y="150215"/>
                  <a:pt x="568071" y="150749"/>
                </a:cubicBezTo>
                <a:lnTo>
                  <a:pt x="568071" y="157975"/>
                </a:lnTo>
                <a:lnTo>
                  <a:pt x="506222" y="157975"/>
                </a:lnTo>
                <a:lnTo>
                  <a:pt x="506222" y="150749"/>
                </a:lnTo>
                <a:cubicBezTo>
                  <a:pt x="509524" y="150546"/>
                  <a:pt x="512191" y="150266"/>
                  <a:pt x="514350" y="149911"/>
                </a:cubicBezTo>
                <a:cubicBezTo>
                  <a:pt x="516636" y="149542"/>
                  <a:pt x="517652" y="148806"/>
                  <a:pt x="517652" y="147675"/>
                </a:cubicBezTo>
                <a:cubicBezTo>
                  <a:pt x="517652" y="147155"/>
                  <a:pt x="517398" y="146329"/>
                  <a:pt x="516890" y="145212"/>
                </a:cubicBezTo>
                <a:cubicBezTo>
                  <a:pt x="516255" y="144081"/>
                  <a:pt x="515620" y="142824"/>
                  <a:pt x="514731" y="141440"/>
                </a:cubicBezTo>
                <a:cubicBezTo>
                  <a:pt x="513461" y="139395"/>
                  <a:pt x="511302" y="136144"/>
                  <a:pt x="508254" y="131711"/>
                </a:cubicBezTo>
                <a:cubicBezTo>
                  <a:pt x="505079" y="127292"/>
                  <a:pt x="502285" y="123190"/>
                  <a:pt x="499491" y="119418"/>
                </a:cubicBezTo>
                <a:cubicBezTo>
                  <a:pt x="495681" y="123850"/>
                  <a:pt x="492506" y="127647"/>
                  <a:pt x="489966" y="130822"/>
                </a:cubicBezTo>
                <a:cubicBezTo>
                  <a:pt x="487299" y="133997"/>
                  <a:pt x="484632" y="137401"/>
                  <a:pt x="481838" y="141046"/>
                </a:cubicBezTo>
                <a:cubicBezTo>
                  <a:pt x="480822" y="142240"/>
                  <a:pt x="480060" y="143332"/>
                  <a:pt x="479679" y="144310"/>
                </a:cubicBezTo>
                <a:cubicBezTo>
                  <a:pt x="479298" y="145300"/>
                  <a:pt x="479171" y="145897"/>
                  <a:pt x="479171" y="146101"/>
                </a:cubicBezTo>
                <a:cubicBezTo>
                  <a:pt x="479171" y="147612"/>
                  <a:pt x="480187" y="148768"/>
                  <a:pt x="482346" y="149555"/>
                </a:cubicBezTo>
                <a:cubicBezTo>
                  <a:pt x="484505" y="150355"/>
                  <a:pt x="487045" y="150749"/>
                  <a:pt x="489966" y="150749"/>
                </a:cubicBezTo>
                <a:lnTo>
                  <a:pt x="489966" y="157975"/>
                </a:lnTo>
                <a:lnTo>
                  <a:pt x="449834" y="157975"/>
                </a:lnTo>
                <a:lnTo>
                  <a:pt x="449834" y="150749"/>
                </a:lnTo>
                <a:cubicBezTo>
                  <a:pt x="455168" y="149631"/>
                  <a:pt x="459486" y="147840"/>
                  <a:pt x="462661" y="145402"/>
                </a:cubicBezTo>
                <a:cubicBezTo>
                  <a:pt x="465836" y="142964"/>
                  <a:pt x="467995" y="141084"/>
                  <a:pt x="469138" y="139763"/>
                </a:cubicBezTo>
                <a:cubicBezTo>
                  <a:pt x="473964" y="134594"/>
                  <a:pt x="478028" y="130302"/>
                  <a:pt x="481457" y="126885"/>
                </a:cubicBezTo>
                <a:cubicBezTo>
                  <a:pt x="484759" y="123469"/>
                  <a:pt x="489204" y="118681"/>
                  <a:pt x="494792" y="112522"/>
                </a:cubicBezTo>
                <a:cubicBezTo>
                  <a:pt x="491109" y="107315"/>
                  <a:pt x="486537" y="100965"/>
                  <a:pt x="481203" y="93472"/>
                </a:cubicBezTo>
                <a:cubicBezTo>
                  <a:pt x="475869" y="85966"/>
                  <a:pt x="471424" y="79819"/>
                  <a:pt x="467868" y="75019"/>
                </a:cubicBezTo>
                <a:cubicBezTo>
                  <a:pt x="466090" y="72644"/>
                  <a:pt x="463931" y="70815"/>
                  <a:pt x="461264" y="69532"/>
                </a:cubicBezTo>
                <a:cubicBezTo>
                  <a:pt x="458724" y="68250"/>
                  <a:pt x="455295" y="67399"/>
                  <a:pt x="451231" y="67005"/>
                </a:cubicBezTo>
                <a:close/>
                <a:moveTo>
                  <a:pt x="310769" y="59779"/>
                </a:moveTo>
                <a:lnTo>
                  <a:pt x="370586" y="59779"/>
                </a:lnTo>
                <a:lnTo>
                  <a:pt x="370586" y="67005"/>
                </a:lnTo>
                <a:cubicBezTo>
                  <a:pt x="368935" y="67208"/>
                  <a:pt x="367538" y="67449"/>
                  <a:pt x="366141" y="67754"/>
                </a:cubicBezTo>
                <a:cubicBezTo>
                  <a:pt x="364744" y="68046"/>
                  <a:pt x="363347" y="68592"/>
                  <a:pt x="361950" y="69380"/>
                </a:cubicBezTo>
                <a:cubicBezTo>
                  <a:pt x="360298" y="70243"/>
                  <a:pt x="359282" y="71463"/>
                  <a:pt x="358648" y="73037"/>
                </a:cubicBezTo>
                <a:cubicBezTo>
                  <a:pt x="358013" y="74625"/>
                  <a:pt x="357632" y="76505"/>
                  <a:pt x="357632" y="78689"/>
                </a:cubicBezTo>
                <a:lnTo>
                  <a:pt x="357632" y="125311"/>
                </a:lnTo>
                <a:lnTo>
                  <a:pt x="397256" y="78486"/>
                </a:lnTo>
                <a:lnTo>
                  <a:pt x="397256" y="78194"/>
                </a:lnTo>
                <a:cubicBezTo>
                  <a:pt x="397256" y="75819"/>
                  <a:pt x="397002" y="73914"/>
                  <a:pt x="396367" y="72504"/>
                </a:cubicBezTo>
                <a:cubicBezTo>
                  <a:pt x="395732" y="71082"/>
                  <a:pt x="394589" y="69939"/>
                  <a:pt x="393065" y="69088"/>
                </a:cubicBezTo>
                <a:cubicBezTo>
                  <a:pt x="391795" y="68364"/>
                  <a:pt x="390271" y="67881"/>
                  <a:pt x="388493" y="67653"/>
                </a:cubicBezTo>
                <a:cubicBezTo>
                  <a:pt x="386715" y="67424"/>
                  <a:pt x="385318" y="67208"/>
                  <a:pt x="384175" y="67005"/>
                </a:cubicBezTo>
                <a:lnTo>
                  <a:pt x="384175" y="59779"/>
                </a:lnTo>
                <a:lnTo>
                  <a:pt x="443992" y="59779"/>
                </a:lnTo>
                <a:lnTo>
                  <a:pt x="443992" y="67005"/>
                </a:lnTo>
                <a:cubicBezTo>
                  <a:pt x="442087" y="67132"/>
                  <a:pt x="440436" y="67297"/>
                  <a:pt x="439039" y="67500"/>
                </a:cubicBezTo>
                <a:cubicBezTo>
                  <a:pt x="437769" y="67703"/>
                  <a:pt x="436245" y="68034"/>
                  <a:pt x="434721" y="68491"/>
                </a:cubicBezTo>
                <a:cubicBezTo>
                  <a:pt x="432816" y="69088"/>
                  <a:pt x="431419" y="70155"/>
                  <a:pt x="430530" y="71704"/>
                </a:cubicBezTo>
                <a:cubicBezTo>
                  <a:pt x="429641" y="73253"/>
                  <a:pt x="429133" y="75285"/>
                  <a:pt x="429133" y="77800"/>
                </a:cubicBezTo>
                <a:lnTo>
                  <a:pt x="429133" y="139966"/>
                </a:lnTo>
                <a:cubicBezTo>
                  <a:pt x="429133" y="142341"/>
                  <a:pt x="429641" y="144335"/>
                  <a:pt x="430403" y="145948"/>
                </a:cubicBezTo>
                <a:cubicBezTo>
                  <a:pt x="431292" y="147561"/>
                  <a:pt x="432689" y="148666"/>
                  <a:pt x="434721" y="149263"/>
                </a:cubicBezTo>
                <a:cubicBezTo>
                  <a:pt x="436245" y="149720"/>
                  <a:pt x="437642" y="150050"/>
                  <a:pt x="438912" y="150253"/>
                </a:cubicBezTo>
                <a:cubicBezTo>
                  <a:pt x="440182" y="150457"/>
                  <a:pt x="441833" y="150622"/>
                  <a:pt x="443992" y="150749"/>
                </a:cubicBezTo>
                <a:lnTo>
                  <a:pt x="443992" y="157975"/>
                </a:lnTo>
                <a:lnTo>
                  <a:pt x="384175" y="157975"/>
                </a:lnTo>
                <a:lnTo>
                  <a:pt x="384175" y="150749"/>
                </a:lnTo>
                <a:cubicBezTo>
                  <a:pt x="385191" y="150546"/>
                  <a:pt x="386588" y="150304"/>
                  <a:pt x="388239" y="150012"/>
                </a:cubicBezTo>
                <a:cubicBezTo>
                  <a:pt x="389890" y="149707"/>
                  <a:pt x="391414" y="149161"/>
                  <a:pt x="392684" y="148374"/>
                </a:cubicBezTo>
                <a:cubicBezTo>
                  <a:pt x="394335" y="147447"/>
                  <a:pt x="395351" y="146316"/>
                  <a:pt x="395986" y="144958"/>
                </a:cubicBezTo>
                <a:cubicBezTo>
                  <a:pt x="396621" y="143611"/>
                  <a:pt x="397002" y="141643"/>
                  <a:pt x="397002" y="139065"/>
                </a:cubicBezTo>
                <a:lnTo>
                  <a:pt x="397002" y="92443"/>
                </a:lnTo>
                <a:lnTo>
                  <a:pt x="357378" y="139268"/>
                </a:lnTo>
                <a:lnTo>
                  <a:pt x="357378" y="139560"/>
                </a:lnTo>
                <a:cubicBezTo>
                  <a:pt x="357378" y="141935"/>
                  <a:pt x="357759" y="143840"/>
                  <a:pt x="358394" y="145250"/>
                </a:cubicBezTo>
                <a:cubicBezTo>
                  <a:pt x="358901" y="146672"/>
                  <a:pt x="360045" y="147815"/>
                  <a:pt x="361696" y="148666"/>
                </a:cubicBezTo>
                <a:cubicBezTo>
                  <a:pt x="362712" y="149263"/>
                  <a:pt x="363982" y="149707"/>
                  <a:pt x="365632" y="150012"/>
                </a:cubicBezTo>
                <a:cubicBezTo>
                  <a:pt x="367284" y="150304"/>
                  <a:pt x="368935" y="150546"/>
                  <a:pt x="370586" y="150749"/>
                </a:cubicBezTo>
                <a:lnTo>
                  <a:pt x="370586" y="157975"/>
                </a:lnTo>
                <a:lnTo>
                  <a:pt x="310769" y="157975"/>
                </a:lnTo>
                <a:lnTo>
                  <a:pt x="310769" y="150749"/>
                </a:lnTo>
                <a:cubicBezTo>
                  <a:pt x="312420" y="150622"/>
                  <a:pt x="314071" y="150431"/>
                  <a:pt x="315722" y="150203"/>
                </a:cubicBezTo>
                <a:cubicBezTo>
                  <a:pt x="317500" y="149974"/>
                  <a:pt x="318897" y="149657"/>
                  <a:pt x="320040" y="149263"/>
                </a:cubicBezTo>
                <a:cubicBezTo>
                  <a:pt x="322198" y="148539"/>
                  <a:pt x="323596" y="147421"/>
                  <a:pt x="324485" y="145897"/>
                </a:cubicBezTo>
                <a:cubicBezTo>
                  <a:pt x="325247" y="144386"/>
                  <a:pt x="325628" y="142405"/>
                  <a:pt x="325628" y="139966"/>
                </a:cubicBezTo>
                <a:lnTo>
                  <a:pt x="325628" y="77800"/>
                </a:lnTo>
                <a:cubicBezTo>
                  <a:pt x="325628" y="75489"/>
                  <a:pt x="325247" y="73520"/>
                  <a:pt x="324357" y="71907"/>
                </a:cubicBezTo>
                <a:cubicBezTo>
                  <a:pt x="323596" y="70294"/>
                  <a:pt x="322072" y="69151"/>
                  <a:pt x="320040" y="68491"/>
                </a:cubicBezTo>
                <a:cubicBezTo>
                  <a:pt x="318389" y="67957"/>
                  <a:pt x="316738" y="67615"/>
                  <a:pt x="315341" y="67449"/>
                </a:cubicBezTo>
                <a:cubicBezTo>
                  <a:pt x="313817" y="67284"/>
                  <a:pt x="312420" y="67132"/>
                  <a:pt x="310769" y="67005"/>
                </a:cubicBezTo>
                <a:close/>
                <a:moveTo>
                  <a:pt x="5610098" y="59487"/>
                </a:moveTo>
                <a:cubicBezTo>
                  <a:pt x="5618861" y="65684"/>
                  <a:pt x="5626862" y="71412"/>
                  <a:pt x="5634228" y="76657"/>
                </a:cubicBezTo>
                <a:cubicBezTo>
                  <a:pt x="5641466" y="81902"/>
                  <a:pt x="5647182" y="86245"/>
                  <a:pt x="5651500" y="89674"/>
                </a:cubicBezTo>
                <a:cubicBezTo>
                  <a:pt x="5653786" y="91516"/>
                  <a:pt x="5655564" y="93548"/>
                  <a:pt x="5656834" y="95758"/>
                </a:cubicBezTo>
                <a:cubicBezTo>
                  <a:pt x="5658103" y="97968"/>
                  <a:pt x="5658739" y="100660"/>
                  <a:pt x="5658739" y="103822"/>
                </a:cubicBezTo>
                <a:cubicBezTo>
                  <a:pt x="5658739" y="106934"/>
                  <a:pt x="5658103" y="109639"/>
                  <a:pt x="5656961" y="111950"/>
                </a:cubicBezTo>
                <a:cubicBezTo>
                  <a:pt x="5655818" y="114262"/>
                  <a:pt x="5653913" y="116370"/>
                  <a:pt x="5651500" y="118288"/>
                </a:cubicBezTo>
                <a:cubicBezTo>
                  <a:pt x="5647309" y="121590"/>
                  <a:pt x="5641594" y="125869"/>
                  <a:pt x="5634354" y="131153"/>
                </a:cubicBezTo>
                <a:cubicBezTo>
                  <a:pt x="5626989" y="136436"/>
                  <a:pt x="5618988" y="142176"/>
                  <a:pt x="5610098" y="148374"/>
                </a:cubicBezTo>
                <a:lnTo>
                  <a:pt x="5604890" y="144119"/>
                </a:lnTo>
                <a:lnTo>
                  <a:pt x="5635371" y="104216"/>
                </a:lnTo>
                <a:lnTo>
                  <a:pt x="5604890" y="63741"/>
                </a:lnTo>
                <a:close/>
                <a:moveTo>
                  <a:pt x="5566664" y="59487"/>
                </a:moveTo>
                <a:cubicBezTo>
                  <a:pt x="5575427" y="65684"/>
                  <a:pt x="5583428" y="71412"/>
                  <a:pt x="5590794" y="76657"/>
                </a:cubicBezTo>
                <a:cubicBezTo>
                  <a:pt x="5598033" y="81902"/>
                  <a:pt x="5603748" y="86245"/>
                  <a:pt x="5608065" y="89674"/>
                </a:cubicBezTo>
                <a:cubicBezTo>
                  <a:pt x="5610352" y="91516"/>
                  <a:pt x="5612129" y="93548"/>
                  <a:pt x="5613400" y="95758"/>
                </a:cubicBezTo>
                <a:cubicBezTo>
                  <a:pt x="5614670" y="97968"/>
                  <a:pt x="5615178" y="100660"/>
                  <a:pt x="5615178" y="103822"/>
                </a:cubicBezTo>
                <a:cubicBezTo>
                  <a:pt x="5615178" y="106934"/>
                  <a:pt x="5614670" y="109639"/>
                  <a:pt x="5613527" y="111950"/>
                </a:cubicBezTo>
                <a:cubicBezTo>
                  <a:pt x="5612384" y="114262"/>
                  <a:pt x="5610478" y="116370"/>
                  <a:pt x="5608065" y="118288"/>
                </a:cubicBezTo>
                <a:cubicBezTo>
                  <a:pt x="5603875" y="121590"/>
                  <a:pt x="5598160" y="125869"/>
                  <a:pt x="5590921" y="131153"/>
                </a:cubicBezTo>
                <a:cubicBezTo>
                  <a:pt x="5583554" y="136436"/>
                  <a:pt x="5575427" y="142176"/>
                  <a:pt x="5566664" y="148374"/>
                </a:cubicBezTo>
                <a:lnTo>
                  <a:pt x="5561457" y="144119"/>
                </a:lnTo>
                <a:lnTo>
                  <a:pt x="5591937" y="104216"/>
                </a:lnTo>
                <a:lnTo>
                  <a:pt x="5561457" y="63741"/>
                </a:lnTo>
                <a:close/>
                <a:moveTo>
                  <a:pt x="3729101" y="59283"/>
                </a:moveTo>
                <a:cubicBezTo>
                  <a:pt x="3741801" y="59283"/>
                  <a:pt x="3753612" y="59372"/>
                  <a:pt x="3764280" y="59537"/>
                </a:cubicBezTo>
                <a:cubicBezTo>
                  <a:pt x="3774948" y="59702"/>
                  <a:pt x="3784219" y="59779"/>
                  <a:pt x="3792220" y="59779"/>
                </a:cubicBezTo>
                <a:lnTo>
                  <a:pt x="3792220" y="67005"/>
                </a:lnTo>
                <a:cubicBezTo>
                  <a:pt x="3790188" y="67132"/>
                  <a:pt x="3788537" y="67297"/>
                  <a:pt x="3787267" y="67500"/>
                </a:cubicBezTo>
                <a:cubicBezTo>
                  <a:pt x="3785870" y="67703"/>
                  <a:pt x="3784473" y="68034"/>
                  <a:pt x="3782822" y="68491"/>
                </a:cubicBezTo>
                <a:cubicBezTo>
                  <a:pt x="3780917" y="69088"/>
                  <a:pt x="3779520" y="70155"/>
                  <a:pt x="3778631" y="71704"/>
                </a:cubicBezTo>
                <a:cubicBezTo>
                  <a:pt x="3777742" y="73253"/>
                  <a:pt x="3777361" y="75285"/>
                  <a:pt x="3777361" y="77800"/>
                </a:cubicBezTo>
                <a:lnTo>
                  <a:pt x="3777361" y="139966"/>
                </a:lnTo>
                <a:cubicBezTo>
                  <a:pt x="3777361" y="142341"/>
                  <a:pt x="3777742" y="144335"/>
                  <a:pt x="3778504" y="145948"/>
                </a:cubicBezTo>
                <a:cubicBezTo>
                  <a:pt x="3779393" y="147561"/>
                  <a:pt x="3780790" y="148666"/>
                  <a:pt x="3782822" y="149263"/>
                </a:cubicBezTo>
                <a:cubicBezTo>
                  <a:pt x="3784473" y="149720"/>
                  <a:pt x="3785870" y="150050"/>
                  <a:pt x="3787013" y="150253"/>
                </a:cubicBezTo>
                <a:cubicBezTo>
                  <a:pt x="3788283" y="150457"/>
                  <a:pt x="3789934" y="150622"/>
                  <a:pt x="3792220" y="150749"/>
                </a:cubicBezTo>
                <a:lnTo>
                  <a:pt x="3792220" y="157975"/>
                </a:lnTo>
                <a:lnTo>
                  <a:pt x="3732022" y="157975"/>
                </a:lnTo>
                <a:lnTo>
                  <a:pt x="3732022" y="150749"/>
                </a:lnTo>
                <a:cubicBezTo>
                  <a:pt x="3733165" y="150546"/>
                  <a:pt x="3734435" y="150304"/>
                  <a:pt x="3736086" y="150012"/>
                </a:cubicBezTo>
                <a:cubicBezTo>
                  <a:pt x="3737737" y="149707"/>
                  <a:pt x="3739261" y="149161"/>
                  <a:pt x="3740658" y="148374"/>
                </a:cubicBezTo>
                <a:cubicBezTo>
                  <a:pt x="3742182" y="147447"/>
                  <a:pt x="3743325" y="146316"/>
                  <a:pt x="3743960" y="144958"/>
                </a:cubicBezTo>
                <a:cubicBezTo>
                  <a:pt x="3744595" y="143611"/>
                  <a:pt x="3744849" y="141643"/>
                  <a:pt x="3744849" y="139065"/>
                </a:cubicBezTo>
                <a:lnTo>
                  <a:pt x="3744849" y="114427"/>
                </a:lnTo>
                <a:cubicBezTo>
                  <a:pt x="3738880" y="114427"/>
                  <a:pt x="3734054" y="115684"/>
                  <a:pt x="3730498" y="118186"/>
                </a:cubicBezTo>
                <a:cubicBezTo>
                  <a:pt x="3726942" y="120701"/>
                  <a:pt x="3724021" y="124790"/>
                  <a:pt x="3721989" y="130454"/>
                </a:cubicBezTo>
                <a:cubicBezTo>
                  <a:pt x="3720211" y="135610"/>
                  <a:pt x="3718687" y="140030"/>
                  <a:pt x="3717417" y="143726"/>
                </a:cubicBezTo>
                <a:cubicBezTo>
                  <a:pt x="3716274" y="147421"/>
                  <a:pt x="3715004" y="152171"/>
                  <a:pt x="3713480" y="157975"/>
                </a:cubicBezTo>
                <a:lnTo>
                  <a:pt x="3667887" y="157975"/>
                </a:lnTo>
                <a:lnTo>
                  <a:pt x="3667887" y="150749"/>
                </a:lnTo>
                <a:cubicBezTo>
                  <a:pt x="3668776" y="150622"/>
                  <a:pt x="3670173" y="150457"/>
                  <a:pt x="3671824" y="150253"/>
                </a:cubicBezTo>
                <a:cubicBezTo>
                  <a:pt x="3673475" y="150050"/>
                  <a:pt x="3674872" y="149796"/>
                  <a:pt x="3676142" y="149466"/>
                </a:cubicBezTo>
                <a:cubicBezTo>
                  <a:pt x="3677158" y="149199"/>
                  <a:pt x="3678301" y="148539"/>
                  <a:pt x="3679698" y="147485"/>
                </a:cubicBezTo>
                <a:cubicBezTo>
                  <a:pt x="3681222" y="146431"/>
                  <a:pt x="3682492" y="144577"/>
                  <a:pt x="3683762" y="141935"/>
                </a:cubicBezTo>
                <a:cubicBezTo>
                  <a:pt x="3685032" y="139230"/>
                  <a:pt x="3686048" y="136880"/>
                  <a:pt x="3686937" y="134861"/>
                </a:cubicBezTo>
                <a:cubicBezTo>
                  <a:pt x="3687826" y="132854"/>
                  <a:pt x="3689096" y="130327"/>
                  <a:pt x="3690747" y="127292"/>
                </a:cubicBezTo>
                <a:cubicBezTo>
                  <a:pt x="3692652" y="123469"/>
                  <a:pt x="3695446" y="120180"/>
                  <a:pt x="3698875" y="117449"/>
                </a:cubicBezTo>
                <a:cubicBezTo>
                  <a:pt x="3702431" y="114706"/>
                  <a:pt x="3705860" y="112814"/>
                  <a:pt x="3709035" y="111760"/>
                </a:cubicBezTo>
                <a:lnTo>
                  <a:pt x="3709035" y="110668"/>
                </a:lnTo>
                <a:cubicBezTo>
                  <a:pt x="3705606" y="110071"/>
                  <a:pt x="3702558" y="109144"/>
                  <a:pt x="3699637" y="107899"/>
                </a:cubicBezTo>
                <a:cubicBezTo>
                  <a:pt x="3696462" y="106642"/>
                  <a:pt x="3693795" y="105041"/>
                  <a:pt x="3691636" y="103136"/>
                </a:cubicBezTo>
                <a:cubicBezTo>
                  <a:pt x="3689223" y="101155"/>
                  <a:pt x="3687445" y="98666"/>
                  <a:pt x="3686048" y="95656"/>
                </a:cubicBezTo>
                <a:cubicBezTo>
                  <a:pt x="3684524" y="92659"/>
                  <a:pt x="3683889" y="89205"/>
                  <a:pt x="3683889" y="85318"/>
                </a:cubicBezTo>
                <a:cubicBezTo>
                  <a:pt x="3683889" y="76936"/>
                  <a:pt x="3687826" y="70497"/>
                  <a:pt x="3695700" y="66014"/>
                </a:cubicBezTo>
                <a:cubicBezTo>
                  <a:pt x="3703701" y="61531"/>
                  <a:pt x="3714750" y="59283"/>
                  <a:pt x="3729101" y="59283"/>
                </a:cubicBezTo>
                <a:close/>
                <a:moveTo>
                  <a:pt x="2101850" y="59283"/>
                </a:moveTo>
                <a:cubicBezTo>
                  <a:pt x="2107437" y="59283"/>
                  <a:pt x="2112645" y="59664"/>
                  <a:pt x="2117725" y="60426"/>
                </a:cubicBezTo>
                <a:cubicBezTo>
                  <a:pt x="2122805" y="61188"/>
                  <a:pt x="2127123" y="62420"/>
                  <a:pt x="2130933" y="64135"/>
                </a:cubicBezTo>
                <a:cubicBezTo>
                  <a:pt x="2134743" y="65849"/>
                  <a:pt x="2137664" y="68199"/>
                  <a:pt x="2139950" y="71158"/>
                </a:cubicBezTo>
                <a:cubicBezTo>
                  <a:pt x="2142236" y="74130"/>
                  <a:pt x="2143379" y="77800"/>
                  <a:pt x="2143379" y="82143"/>
                </a:cubicBezTo>
                <a:cubicBezTo>
                  <a:pt x="2143379" y="88684"/>
                  <a:pt x="2141220" y="93878"/>
                  <a:pt x="2137029" y="97739"/>
                </a:cubicBezTo>
                <a:cubicBezTo>
                  <a:pt x="2132711" y="101612"/>
                  <a:pt x="2126742" y="104216"/>
                  <a:pt x="2119249" y="105613"/>
                </a:cubicBezTo>
                <a:lnTo>
                  <a:pt x="2119249" y="107099"/>
                </a:lnTo>
                <a:cubicBezTo>
                  <a:pt x="2123059" y="107569"/>
                  <a:pt x="2126742" y="108305"/>
                  <a:pt x="2130298" y="109334"/>
                </a:cubicBezTo>
                <a:cubicBezTo>
                  <a:pt x="2133854" y="110350"/>
                  <a:pt x="2137029" y="111760"/>
                  <a:pt x="2139696" y="113538"/>
                </a:cubicBezTo>
                <a:cubicBezTo>
                  <a:pt x="2142490" y="115443"/>
                  <a:pt x="2144649" y="117830"/>
                  <a:pt x="2146300" y="120662"/>
                </a:cubicBezTo>
                <a:cubicBezTo>
                  <a:pt x="2147824" y="123495"/>
                  <a:pt x="2148712" y="126924"/>
                  <a:pt x="2148712" y="130949"/>
                </a:cubicBezTo>
                <a:cubicBezTo>
                  <a:pt x="2148712" y="135902"/>
                  <a:pt x="2147443" y="140144"/>
                  <a:pt x="2145156" y="143675"/>
                </a:cubicBezTo>
                <a:cubicBezTo>
                  <a:pt x="2142871" y="147205"/>
                  <a:pt x="2139696" y="150050"/>
                  <a:pt x="2135631" y="152235"/>
                </a:cubicBezTo>
                <a:cubicBezTo>
                  <a:pt x="2131187" y="154546"/>
                  <a:pt x="2126361" y="156172"/>
                  <a:pt x="2121154" y="157137"/>
                </a:cubicBezTo>
                <a:cubicBezTo>
                  <a:pt x="2116074" y="158089"/>
                  <a:pt x="2109850" y="158572"/>
                  <a:pt x="2102866" y="158572"/>
                </a:cubicBezTo>
                <a:cubicBezTo>
                  <a:pt x="2086102" y="158572"/>
                  <a:pt x="2073275" y="158470"/>
                  <a:pt x="2064131" y="158267"/>
                </a:cubicBezTo>
                <a:cubicBezTo>
                  <a:pt x="2054860" y="158077"/>
                  <a:pt x="2045589" y="157975"/>
                  <a:pt x="2036191" y="157975"/>
                </a:cubicBezTo>
                <a:lnTo>
                  <a:pt x="2036191" y="150749"/>
                </a:lnTo>
                <a:cubicBezTo>
                  <a:pt x="2037842" y="150622"/>
                  <a:pt x="2039493" y="150431"/>
                  <a:pt x="2041143" y="150203"/>
                </a:cubicBezTo>
                <a:cubicBezTo>
                  <a:pt x="2042922" y="149974"/>
                  <a:pt x="2044318" y="149657"/>
                  <a:pt x="2045462" y="149263"/>
                </a:cubicBezTo>
                <a:cubicBezTo>
                  <a:pt x="2047621" y="148539"/>
                  <a:pt x="2049018" y="147421"/>
                  <a:pt x="2049906" y="145897"/>
                </a:cubicBezTo>
                <a:cubicBezTo>
                  <a:pt x="2050668" y="144386"/>
                  <a:pt x="2051050" y="142405"/>
                  <a:pt x="2051050" y="139966"/>
                </a:cubicBezTo>
                <a:lnTo>
                  <a:pt x="2051050" y="77800"/>
                </a:lnTo>
                <a:cubicBezTo>
                  <a:pt x="2051050" y="75489"/>
                  <a:pt x="2050668" y="73520"/>
                  <a:pt x="2049780" y="71907"/>
                </a:cubicBezTo>
                <a:cubicBezTo>
                  <a:pt x="2049018" y="70294"/>
                  <a:pt x="2047493" y="69151"/>
                  <a:pt x="2045462" y="68491"/>
                </a:cubicBezTo>
                <a:cubicBezTo>
                  <a:pt x="2043811" y="67957"/>
                  <a:pt x="2042160" y="67615"/>
                  <a:pt x="2040762" y="67449"/>
                </a:cubicBezTo>
                <a:cubicBezTo>
                  <a:pt x="2039239" y="67284"/>
                  <a:pt x="2037842" y="67132"/>
                  <a:pt x="2036191" y="67005"/>
                </a:cubicBezTo>
                <a:lnTo>
                  <a:pt x="2036191" y="59779"/>
                </a:lnTo>
                <a:cubicBezTo>
                  <a:pt x="2050034" y="59779"/>
                  <a:pt x="2062099" y="59702"/>
                  <a:pt x="2072131" y="59537"/>
                </a:cubicBezTo>
                <a:cubicBezTo>
                  <a:pt x="2082292" y="59372"/>
                  <a:pt x="2092198" y="59283"/>
                  <a:pt x="2101850" y="59283"/>
                </a:cubicBezTo>
                <a:close/>
                <a:moveTo>
                  <a:pt x="5220081" y="57112"/>
                </a:moveTo>
                <a:cubicBezTo>
                  <a:pt x="5233797" y="57112"/>
                  <a:pt x="5244465" y="61938"/>
                  <a:pt x="5252465" y="71602"/>
                </a:cubicBezTo>
                <a:cubicBezTo>
                  <a:pt x="5260340" y="81280"/>
                  <a:pt x="5264277" y="93992"/>
                  <a:pt x="5264277" y="109779"/>
                </a:cubicBezTo>
                <a:cubicBezTo>
                  <a:pt x="5264277" y="123698"/>
                  <a:pt x="5259704" y="135636"/>
                  <a:pt x="5250307" y="145605"/>
                </a:cubicBezTo>
                <a:cubicBezTo>
                  <a:pt x="5241036" y="155562"/>
                  <a:pt x="5229352" y="160540"/>
                  <a:pt x="5215128" y="160540"/>
                </a:cubicBezTo>
                <a:cubicBezTo>
                  <a:pt x="5208778" y="160540"/>
                  <a:pt x="5203571" y="159905"/>
                  <a:pt x="5199634" y="158610"/>
                </a:cubicBezTo>
                <a:cubicBezTo>
                  <a:pt x="5195697" y="157327"/>
                  <a:pt x="5192395" y="155765"/>
                  <a:pt x="5189854" y="153911"/>
                </a:cubicBezTo>
                <a:lnTo>
                  <a:pt x="5189093" y="153911"/>
                </a:lnTo>
                <a:lnTo>
                  <a:pt x="5189093" y="181737"/>
                </a:lnTo>
                <a:cubicBezTo>
                  <a:pt x="5189093" y="184048"/>
                  <a:pt x="5189601" y="186055"/>
                  <a:pt x="5190616" y="187782"/>
                </a:cubicBezTo>
                <a:cubicBezTo>
                  <a:pt x="5191633" y="189496"/>
                  <a:pt x="5193029" y="190741"/>
                  <a:pt x="5194935" y="191541"/>
                </a:cubicBezTo>
                <a:cubicBezTo>
                  <a:pt x="5196713" y="192265"/>
                  <a:pt x="5199253" y="192925"/>
                  <a:pt x="5202428" y="193522"/>
                </a:cubicBezTo>
                <a:cubicBezTo>
                  <a:pt x="5205729" y="194107"/>
                  <a:pt x="5208524" y="194475"/>
                  <a:pt x="5210683" y="194602"/>
                </a:cubicBezTo>
                <a:lnTo>
                  <a:pt x="5210683" y="201930"/>
                </a:lnTo>
                <a:lnTo>
                  <a:pt x="5139054" y="201930"/>
                </a:lnTo>
                <a:lnTo>
                  <a:pt x="5139054" y="194602"/>
                </a:lnTo>
                <a:cubicBezTo>
                  <a:pt x="5140706" y="194475"/>
                  <a:pt x="5142865" y="194221"/>
                  <a:pt x="5145278" y="193865"/>
                </a:cubicBezTo>
                <a:cubicBezTo>
                  <a:pt x="5147818" y="193497"/>
                  <a:pt x="5149723" y="193116"/>
                  <a:pt x="5150993" y="192722"/>
                </a:cubicBezTo>
                <a:cubicBezTo>
                  <a:pt x="5153025" y="191998"/>
                  <a:pt x="5154549" y="190766"/>
                  <a:pt x="5155311" y="189014"/>
                </a:cubicBezTo>
                <a:cubicBezTo>
                  <a:pt x="5156073" y="187261"/>
                  <a:pt x="5156453" y="185267"/>
                  <a:pt x="5156453" y="183019"/>
                </a:cubicBezTo>
                <a:lnTo>
                  <a:pt x="5156453" y="81750"/>
                </a:lnTo>
                <a:cubicBezTo>
                  <a:pt x="5156200" y="79578"/>
                  <a:pt x="5155691" y="77660"/>
                  <a:pt x="5154929" y="76009"/>
                </a:cubicBezTo>
                <a:cubicBezTo>
                  <a:pt x="5154040" y="74358"/>
                  <a:pt x="5152771" y="72910"/>
                  <a:pt x="5150993" y="71653"/>
                </a:cubicBezTo>
                <a:cubicBezTo>
                  <a:pt x="5149596" y="70802"/>
                  <a:pt x="5147945" y="70091"/>
                  <a:pt x="5145786" y="69532"/>
                </a:cubicBezTo>
                <a:cubicBezTo>
                  <a:pt x="5143500" y="68973"/>
                  <a:pt x="5141340" y="68592"/>
                  <a:pt x="5139309" y="68389"/>
                </a:cubicBezTo>
                <a:lnTo>
                  <a:pt x="5139309" y="61163"/>
                </a:lnTo>
                <a:lnTo>
                  <a:pt x="5187569" y="58598"/>
                </a:lnTo>
                <a:lnTo>
                  <a:pt x="5189093" y="59880"/>
                </a:lnTo>
                <a:lnTo>
                  <a:pt x="5189093" y="70866"/>
                </a:lnTo>
                <a:lnTo>
                  <a:pt x="5189854" y="71069"/>
                </a:lnTo>
                <a:cubicBezTo>
                  <a:pt x="5194173" y="66649"/>
                  <a:pt x="5198999" y="63208"/>
                  <a:pt x="5204333" y="60769"/>
                </a:cubicBezTo>
                <a:cubicBezTo>
                  <a:pt x="5209666" y="58331"/>
                  <a:pt x="5214874" y="57112"/>
                  <a:pt x="5220081" y="57112"/>
                </a:cubicBezTo>
                <a:close/>
                <a:moveTo>
                  <a:pt x="4229735" y="57112"/>
                </a:moveTo>
                <a:cubicBezTo>
                  <a:pt x="4234053" y="57112"/>
                  <a:pt x="4237609" y="57797"/>
                  <a:pt x="4240530" y="59182"/>
                </a:cubicBezTo>
                <a:cubicBezTo>
                  <a:pt x="4243324" y="60579"/>
                  <a:pt x="4245991" y="62585"/>
                  <a:pt x="4248404" y="65227"/>
                </a:cubicBezTo>
                <a:cubicBezTo>
                  <a:pt x="4250817" y="67792"/>
                  <a:pt x="4252595" y="70536"/>
                  <a:pt x="4253992" y="73444"/>
                </a:cubicBezTo>
                <a:cubicBezTo>
                  <a:pt x="4255262" y="76339"/>
                  <a:pt x="4256278" y="79349"/>
                  <a:pt x="4257167" y="82448"/>
                </a:cubicBezTo>
                <a:cubicBezTo>
                  <a:pt x="4257929" y="84887"/>
                  <a:pt x="4258818" y="87820"/>
                  <a:pt x="4259961" y="91249"/>
                </a:cubicBezTo>
                <a:cubicBezTo>
                  <a:pt x="4261104" y="94691"/>
                  <a:pt x="4262374" y="97485"/>
                  <a:pt x="4263771" y="99669"/>
                </a:cubicBezTo>
                <a:cubicBezTo>
                  <a:pt x="4265295" y="101841"/>
                  <a:pt x="4267200" y="103213"/>
                  <a:pt x="4269486" y="103771"/>
                </a:cubicBezTo>
                <a:cubicBezTo>
                  <a:pt x="4271899" y="104330"/>
                  <a:pt x="4274058" y="104610"/>
                  <a:pt x="4275836" y="104610"/>
                </a:cubicBezTo>
                <a:lnTo>
                  <a:pt x="4279773" y="104610"/>
                </a:lnTo>
                <a:lnTo>
                  <a:pt x="4279773" y="78689"/>
                </a:lnTo>
                <a:cubicBezTo>
                  <a:pt x="4279773" y="76505"/>
                  <a:pt x="4279392" y="74638"/>
                  <a:pt x="4278884" y="73088"/>
                </a:cubicBezTo>
                <a:cubicBezTo>
                  <a:pt x="4278249" y="71539"/>
                  <a:pt x="4277106" y="70307"/>
                  <a:pt x="4275455" y="69380"/>
                </a:cubicBezTo>
                <a:cubicBezTo>
                  <a:pt x="4274185" y="68656"/>
                  <a:pt x="4272788" y="68123"/>
                  <a:pt x="4271137" y="67792"/>
                </a:cubicBezTo>
                <a:cubicBezTo>
                  <a:pt x="4269486" y="67462"/>
                  <a:pt x="4268089" y="67208"/>
                  <a:pt x="4266819" y="67005"/>
                </a:cubicBezTo>
                <a:lnTo>
                  <a:pt x="4266819" y="59779"/>
                </a:lnTo>
                <a:lnTo>
                  <a:pt x="4324096" y="59779"/>
                </a:lnTo>
                <a:lnTo>
                  <a:pt x="4324096" y="67005"/>
                </a:lnTo>
                <a:cubicBezTo>
                  <a:pt x="4322572" y="67208"/>
                  <a:pt x="4321048" y="67449"/>
                  <a:pt x="4319778" y="67754"/>
                </a:cubicBezTo>
                <a:cubicBezTo>
                  <a:pt x="4318381" y="68046"/>
                  <a:pt x="4316984" y="68592"/>
                  <a:pt x="4315587" y="69380"/>
                </a:cubicBezTo>
                <a:cubicBezTo>
                  <a:pt x="4313936" y="70243"/>
                  <a:pt x="4312793" y="71463"/>
                  <a:pt x="4312285" y="73037"/>
                </a:cubicBezTo>
                <a:cubicBezTo>
                  <a:pt x="4311650" y="74625"/>
                  <a:pt x="4311269" y="76505"/>
                  <a:pt x="4311269" y="78689"/>
                </a:cubicBezTo>
                <a:lnTo>
                  <a:pt x="4311269" y="104610"/>
                </a:lnTo>
                <a:lnTo>
                  <a:pt x="4315079" y="104610"/>
                </a:lnTo>
                <a:cubicBezTo>
                  <a:pt x="4318000" y="104610"/>
                  <a:pt x="4320413" y="104254"/>
                  <a:pt x="4322318" y="103530"/>
                </a:cubicBezTo>
                <a:cubicBezTo>
                  <a:pt x="4324223" y="102806"/>
                  <a:pt x="4325874" y="101511"/>
                  <a:pt x="4327144" y="99669"/>
                </a:cubicBezTo>
                <a:cubicBezTo>
                  <a:pt x="4329049" y="96825"/>
                  <a:pt x="4330446" y="93891"/>
                  <a:pt x="4331462" y="90856"/>
                </a:cubicBezTo>
                <a:cubicBezTo>
                  <a:pt x="4332478" y="87820"/>
                  <a:pt x="4333367" y="84950"/>
                  <a:pt x="4334129" y="82245"/>
                </a:cubicBezTo>
                <a:cubicBezTo>
                  <a:pt x="4334891" y="79146"/>
                  <a:pt x="4335907" y="76276"/>
                  <a:pt x="4337050" y="73634"/>
                </a:cubicBezTo>
                <a:cubicBezTo>
                  <a:pt x="4338193" y="70993"/>
                  <a:pt x="4339971" y="68224"/>
                  <a:pt x="4342638" y="65329"/>
                </a:cubicBezTo>
                <a:cubicBezTo>
                  <a:pt x="4344924" y="62623"/>
                  <a:pt x="4347591" y="60579"/>
                  <a:pt x="4350512" y="59182"/>
                </a:cubicBezTo>
                <a:cubicBezTo>
                  <a:pt x="4353433" y="57797"/>
                  <a:pt x="4357116" y="57112"/>
                  <a:pt x="4361307" y="57112"/>
                </a:cubicBezTo>
                <a:cubicBezTo>
                  <a:pt x="4364736" y="57112"/>
                  <a:pt x="4367657" y="57607"/>
                  <a:pt x="4370070" y="58598"/>
                </a:cubicBezTo>
                <a:cubicBezTo>
                  <a:pt x="4372483" y="59588"/>
                  <a:pt x="4374515" y="60871"/>
                  <a:pt x="4376039" y="62458"/>
                </a:cubicBezTo>
                <a:cubicBezTo>
                  <a:pt x="4377563" y="64033"/>
                  <a:pt x="4378579" y="65773"/>
                  <a:pt x="4379214" y="67653"/>
                </a:cubicBezTo>
                <a:cubicBezTo>
                  <a:pt x="4379849" y="69532"/>
                  <a:pt x="4380230" y="71463"/>
                  <a:pt x="4380230" y="73444"/>
                </a:cubicBezTo>
                <a:cubicBezTo>
                  <a:pt x="4380230" y="78714"/>
                  <a:pt x="4378706" y="82715"/>
                  <a:pt x="4375785" y="85420"/>
                </a:cubicBezTo>
                <a:cubicBezTo>
                  <a:pt x="4372864" y="88125"/>
                  <a:pt x="4369435" y="89471"/>
                  <a:pt x="4365371" y="89471"/>
                </a:cubicBezTo>
                <a:cubicBezTo>
                  <a:pt x="4361942" y="89471"/>
                  <a:pt x="4358767" y="88455"/>
                  <a:pt x="4355592" y="86411"/>
                </a:cubicBezTo>
                <a:cubicBezTo>
                  <a:pt x="4352417" y="84353"/>
                  <a:pt x="4349877" y="82143"/>
                  <a:pt x="4347718" y="79768"/>
                </a:cubicBezTo>
                <a:cubicBezTo>
                  <a:pt x="4346194" y="80759"/>
                  <a:pt x="4344924" y="82283"/>
                  <a:pt x="4344035" y="84328"/>
                </a:cubicBezTo>
                <a:cubicBezTo>
                  <a:pt x="4343146" y="86372"/>
                  <a:pt x="4342257" y="88481"/>
                  <a:pt x="4341368" y="90665"/>
                </a:cubicBezTo>
                <a:cubicBezTo>
                  <a:pt x="4340479" y="93040"/>
                  <a:pt x="4339590" y="95326"/>
                  <a:pt x="4338574" y="97536"/>
                </a:cubicBezTo>
                <a:cubicBezTo>
                  <a:pt x="4337685" y="99746"/>
                  <a:pt x="4336415" y="101651"/>
                  <a:pt x="4334764" y="103225"/>
                </a:cubicBezTo>
                <a:cubicBezTo>
                  <a:pt x="4341368" y="104546"/>
                  <a:pt x="4347083" y="107404"/>
                  <a:pt x="4351655" y="111760"/>
                </a:cubicBezTo>
                <a:cubicBezTo>
                  <a:pt x="4356354" y="116103"/>
                  <a:pt x="4359910" y="121056"/>
                  <a:pt x="4362196" y="126593"/>
                </a:cubicBezTo>
                <a:cubicBezTo>
                  <a:pt x="4363212" y="128778"/>
                  <a:pt x="4364355" y="131394"/>
                  <a:pt x="4365625" y="134467"/>
                </a:cubicBezTo>
                <a:cubicBezTo>
                  <a:pt x="4367022" y="137541"/>
                  <a:pt x="4368165" y="140055"/>
                  <a:pt x="4368927" y="142037"/>
                </a:cubicBezTo>
                <a:cubicBezTo>
                  <a:pt x="4370197" y="144805"/>
                  <a:pt x="4371721" y="146710"/>
                  <a:pt x="4373499" y="147726"/>
                </a:cubicBezTo>
                <a:cubicBezTo>
                  <a:pt x="4375150" y="148755"/>
                  <a:pt x="4376547" y="149326"/>
                  <a:pt x="4377436" y="149466"/>
                </a:cubicBezTo>
                <a:cubicBezTo>
                  <a:pt x="4378452" y="149657"/>
                  <a:pt x="4379722" y="149911"/>
                  <a:pt x="4381373" y="150203"/>
                </a:cubicBezTo>
                <a:cubicBezTo>
                  <a:pt x="4383024" y="150495"/>
                  <a:pt x="4384167" y="150685"/>
                  <a:pt x="4385056" y="150749"/>
                </a:cubicBezTo>
                <a:lnTo>
                  <a:pt x="4385056" y="157975"/>
                </a:lnTo>
                <a:lnTo>
                  <a:pt x="4339971" y="157975"/>
                </a:lnTo>
                <a:cubicBezTo>
                  <a:pt x="4338828" y="153162"/>
                  <a:pt x="4337685" y="148387"/>
                  <a:pt x="4336288" y="143675"/>
                </a:cubicBezTo>
                <a:cubicBezTo>
                  <a:pt x="4334891" y="138950"/>
                  <a:pt x="4333621" y="134556"/>
                  <a:pt x="4332224" y="130454"/>
                </a:cubicBezTo>
                <a:cubicBezTo>
                  <a:pt x="4329430" y="122415"/>
                  <a:pt x="4326382" y="117411"/>
                  <a:pt x="4323080" y="115468"/>
                </a:cubicBezTo>
                <a:cubicBezTo>
                  <a:pt x="4319651" y="113525"/>
                  <a:pt x="4315714" y="112547"/>
                  <a:pt x="4311269" y="112547"/>
                </a:cubicBezTo>
                <a:lnTo>
                  <a:pt x="4311269" y="139065"/>
                </a:lnTo>
                <a:cubicBezTo>
                  <a:pt x="4311269" y="141376"/>
                  <a:pt x="4311650" y="143294"/>
                  <a:pt x="4312285" y="144805"/>
                </a:cubicBezTo>
                <a:cubicBezTo>
                  <a:pt x="4312920" y="146329"/>
                  <a:pt x="4314063" y="147510"/>
                  <a:pt x="4315587" y="148374"/>
                </a:cubicBezTo>
                <a:cubicBezTo>
                  <a:pt x="4316603" y="148971"/>
                  <a:pt x="4317873" y="149466"/>
                  <a:pt x="4319397" y="149860"/>
                </a:cubicBezTo>
                <a:cubicBezTo>
                  <a:pt x="4321048" y="150253"/>
                  <a:pt x="4322572" y="150546"/>
                  <a:pt x="4324096" y="150749"/>
                </a:cubicBezTo>
                <a:lnTo>
                  <a:pt x="4324096" y="157975"/>
                </a:lnTo>
                <a:lnTo>
                  <a:pt x="4266819" y="157975"/>
                </a:lnTo>
                <a:lnTo>
                  <a:pt x="4266819" y="150749"/>
                </a:lnTo>
                <a:cubicBezTo>
                  <a:pt x="4267962" y="150546"/>
                  <a:pt x="4269359" y="150304"/>
                  <a:pt x="4271010" y="150012"/>
                </a:cubicBezTo>
                <a:cubicBezTo>
                  <a:pt x="4272661" y="149707"/>
                  <a:pt x="4274185" y="149161"/>
                  <a:pt x="4275455" y="148374"/>
                </a:cubicBezTo>
                <a:cubicBezTo>
                  <a:pt x="4277106" y="147447"/>
                  <a:pt x="4278122" y="146316"/>
                  <a:pt x="4278757" y="144958"/>
                </a:cubicBezTo>
                <a:cubicBezTo>
                  <a:pt x="4279392" y="143611"/>
                  <a:pt x="4279773" y="141643"/>
                  <a:pt x="4279773" y="139065"/>
                </a:cubicBezTo>
                <a:lnTo>
                  <a:pt x="4279773" y="112547"/>
                </a:lnTo>
                <a:cubicBezTo>
                  <a:pt x="4274185" y="112547"/>
                  <a:pt x="4269867" y="113804"/>
                  <a:pt x="4266819" y="116306"/>
                </a:cubicBezTo>
                <a:cubicBezTo>
                  <a:pt x="4263771" y="118808"/>
                  <a:pt x="4261104" y="123533"/>
                  <a:pt x="4258818" y="130454"/>
                </a:cubicBezTo>
                <a:cubicBezTo>
                  <a:pt x="4257167" y="135534"/>
                  <a:pt x="4255770" y="140055"/>
                  <a:pt x="4254627" y="144018"/>
                </a:cubicBezTo>
                <a:cubicBezTo>
                  <a:pt x="4253484" y="147980"/>
                  <a:pt x="4252214" y="152628"/>
                  <a:pt x="4250817" y="157975"/>
                </a:cubicBezTo>
                <a:lnTo>
                  <a:pt x="4205986" y="157975"/>
                </a:lnTo>
                <a:lnTo>
                  <a:pt x="4205986" y="150749"/>
                </a:lnTo>
                <a:cubicBezTo>
                  <a:pt x="4207129" y="150622"/>
                  <a:pt x="4208399" y="150431"/>
                  <a:pt x="4209669" y="150203"/>
                </a:cubicBezTo>
                <a:cubicBezTo>
                  <a:pt x="4211066" y="149974"/>
                  <a:pt x="4212336" y="149720"/>
                  <a:pt x="4213479" y="149466"/>
                </a:cubicBezTo>
                <a:cubicBezTo>
                  <a:pt x="4215765" y="148933"/>
                  <a:pt x="4217416" y="148107"/>
                  <a:pt x="4218559" y="146990"/>
                </a:cubicBezTo>
                <a:cubicBezTo>
                  <a:pt x="4219702" y="145872"/>
                  <a:pt x="4220845" y="144183"/>
                  <a:pt x="4221988" y="141935"/>
                </a:cubicBezTo>
                <a:cubicBezTo>
                  <a:pt x="4222750" y="140093"/>
                  <a:pt x="4223893" y="137706"/>
                  <a:pt x="4225163" y="134759"/>
                </a:cubicBezTo>
                <a:cubicBezTo>
                  <a:pt x="4226560" y="131826"/>
                  <a:pt x="4227703" y="129108"/>
                  <a:pt x="4228719" y="126593"/>
                </a:cubicBezTo>
                <a:cubicBezTo>
                  <a:pt x="4231132" y="120993"/>
                  <a:pt x="4234688" y="116040"/>
                  <a:pt x="4239260" y="111760"/>
                </a:cubicBezTo>
                <a:cubicBezTo>
                  <a:pt x="4243959" y="107467"/>
                  <a:pt x="4249547" y="104610"/>
                  <a:pt x="4256278" y="103225"/>
                </a:cubicBezTo>
                <a:cubicBezTo>
                  <a:pt x="4254627" y="101651"/>
                  <a:pt x="4253357" y="99720"/>
                  <a:pt x="4252341" y="97434"/>
                </a:cubicBezTo>
                <a:cubicBezTo>
                  <a:pt x="4251198" y="95161"/>
                  <a:pt x="4250309" y="92964"/>
                  <a:pt x="4249547" y="90856"/>
                </a:cubicBezTo>
                <a:cubicBezTo>
                  <a:pt x="4248658" y="88417"/>
                  <a:pt x="4247769" y="86220"/>
                  <a:pt x="4247007" y="84277"/>
                </a:cubicBezTo>
                <a:cubicBezTo>
                  <a:pt x="4246118" y="82334"/>
                  <a:pt x="4244975" y="80569"/>
                  <a:pt x="4243451" y="78981"/>
                </a:cubicBezTo>
                <a:cubicBezTo>
                  <a:pt x="4240403" y="82283"/>
                  <a:pt x="4237609" y="84874"/>
                  <a:pt x="4234942" y="86753"/>
                </a:cubicBezTo>
                <a:cubicBezTo>
                  <a:pt x="4232402" y="88633"/>
                  <a:pt x="4229354" y="89573"/>
                  <a:pt x="4225671" y="89573"/>
                </a:cubicBezTo>
                <a:cubicBezTo>
                  <a:pt x="4221607" y="89573"/>
                  <a:pt x="4218051" y="88265"/>
                  <a:pt x="4215130" y="85661"/>
                </a:cubicBezTo>
                <a:cubicBezTo>
                  <a:pt x="4212336" y="83058"/>
                  <a:pt x="4210812" y="79108"/>
                  <a:pt x="4210812" y="73838"/>
                </a:cubicBezTo>
                <a:cubicBezTo>
                  <a:pt x="4210812" y="71729"/>
                  <a:pt x="4211066" y="69799"/>
                  <a:pt x="4211701" y="68046"/>
                </a:cubicBezTo>
                <a:cubicBezTo>
                  <a:pt x="4212209" y="66294"/>
                  <a:pt x="4213352" y="64503"/>
                  <a:pt x="4215003" y="62649"/>
                </a:cubicBezTo>
                <a:cubicBezTo>
                  <a:pt x="4216400" y="61074"/>
                  <a:pt x="4218432" y="59753"/>
                  <a:pt x="4220972" y="58699"/>
                </a:cubicBezTo>
                <a:cubicBezTo>
                  <a:pt x="4223639" y="57632"/>
                  <a:pt x="4226560" y="57112"/>
                  <a:pt x="4229735" y="57112"/>
                </a:cubicBezTo>
                <a:close/>
                <a:moveTo>
                  <a:pt x="4034282" y="57112"/>
                </a:moveTo>
                <a:cubicBezTo>
                  <a:pt x="4047998" y="57112"/>
                  <a:pt x="4058666" y="61938"/>
                  <a:pt x="4066667" y="71602"/>
                </a:cubicBezTo>
                <a:cubicBezTo>
                  <a:pt x="4074541" y="81280"/>
                  <a:pt x="4078478" y="93992"/>
                  <a:pt x="4078478" y="109779"/>
                </a:cubicBezTo>
                <a:cubicBezTo>
                  <a:pt x="4078478" y="123698"/>
                  <a:pt x="4073906" y="135636"/>
                  <a:pt x="4064508" y="145605"/>
                </a:cubicBezTo>
                <a:cubicBezTo>
                  <a:pt x="4055237" y="155562"/>
                  <a:pt x="4043553" y="160540"/>
                  <a:pt x="4029329" y="160540"/>
                </a:cubicBezTo>
                <a:cubicBezTo>
                  <a:pt x="4022979" y="160540"/>
                  <a:pt x="4017772" y="159905"/>
                  <a:pt x="4013835" y="158610"/>
                </a:cubicBezTo>
                <a:cubicBezTo>
                  <a:pt x="4009898" y="157327"/>
                  <a:pt x="4006596" y="155765"/>
                  <a:pt x="4004056" y="153911"/>
                </a:cubicBezTo>
                <a:lnTo>
                  <a:pt x="4003294" y="153911"/>
                </a:lnTo>
                <a:lnTo>
                  <a:pt x="4003294" y="181737"/>
                </a:lnTo>
                <a:cubicBezTo>
                  <a:pt x="4003294" y="184048"/>
                  <a:pt x="4003802" y="186055"/>
                  <a:pt x="4004818" y="187782"/>
                </a:cubicBezTo>
                <a:cubicBezTo>
                  <a:pt x="4005834" y="189496"/>
                  <a:pt x="4007231" y="190741"/>
                  <a:pt x="4009136" y="191541"/>
                </a:cubicBezTo>
                <a:cubicBezTo>
                  <a:pt x="4010914" y="192265"/>
                  <a:pt x="4013454" y="192925"/>
                  <a:pt x="4016629" y="193522"/>
                </a:cubicBezTo>
                <a:cubicBezTo>
                  <a:pt x="4019931" y="194107"/>
                  <a:pt x="4022725" y="194475"/>
                  <a:pt x="4024884" y="194602"/>
                </a:cubicBezTo>
                <a:lnTo>
                  <a:pt x="4024884" y="201930"/>
                </a:lnTo>
                <a:lnTo>
                  <a:pt x="3953256" y="201930"/>
                </a:lnTo>
                <a:lnTo>
                  <a:pt x="3953256" y="194602"/>
                </a:lnTo>
                <a:cubicBezTo>
                  <a:pt x="3954907" y="194475"/>
                  <a:pt x="3957066" y="194221"/>
                  <a:pt x="3959479" y="193865"/>
                </a:cubicBezTo>
                <a:cubicBezTo>
                  <a:pt x="3962019" y="193497"/>
                  <a:pt x="3963924" y="193116"/>
                  <a:pt x="3965194" y="192722"/>
                </a:cubicBezTo>
                <a:cubicBezTo>
                  <a:pt x="3967226" y="191998"/>
                  <a:pt x="3968750" y="190766"/>
                  <a:pt x="3969512" y="189014"/>
                </a:cubicBezTo>
                <a:cubicBezTo>
                  <a:pt x="3970274" y="187261"/>
                  <a:pt x="3970655" y="185267"/>
                  <a:pt x="3970655" y="183019"/>
                </a:cubicBezTo>
                <a:lnTo>
                  <a:pt x="3970655" y="81750"/>
                </a:lnTo>
                <a:cubicBezTo>
                  <a:pt x="3970401" y="79578"/>
                  <a:pt x="3969893" y="77660"/>
                  <a:pt x="3969131" y="76009"/>
                </a:cubicBezTo>
                <a:cubicBezTo>
                  <a:pt x="3968242" y="74358"/>
                  <a:pt x="3966972" y="72910"/>
                  <a:pt x="3965194" y="71653"/>
                </a:cubicBezTo>
                <a:cubicBezTo>
                  <a:pt x="3963797" y="70802"/>
                  <a:pt x="3962146" y="70091"/>
                  <a:pt x="3959987" y="69532"/>
                </a:cubicBezTo>
                <a:cubicBezTo>
                  <a:pt x="3957701" y="68973"/>
                  <a:pt x="3955542" y="68592"/>
                  <a:pt x="3953510" y="68389"/>
                </a:cubicBezTo>
                <a:lnTo>
                  <a:pt x="3953510" y="61163"/>
                </a:lnTo>
                <a:lnTo>
                  <a:pt x="4001770" y="58598"/>
                </a:lnTo>
                <a:lnTo>
                  <a:pt x="4003294" y="59880"/>
                </a:lnTo>
                <a:lnTo>
                  <a:pt x="4003294" y="70866"/>
                </a:lnTo>
                <a:lnTo>
                  <a:pt x="4004056" y="71069"/>
                </a:lnTo>
                <a:cubicBezTo>
                  <a:pt x="4008374" y="66649"/>
                  <a:pt x="4013200" y="63208"/>
                  <a:pt x="4018534" y="60769"/>
                </a:cubicBezTo>
                <a:cubicBezTo>
                  <a:pt x="4023868" y="58331"/>
                  <a:pt x="4029075" y="57112"/>
                  <a:pt x="4034282" y="57112"/>
                </a:cubicBezTo>
                <a:close/>
                <a:moveTo>
                  <a:pt x="5494909" y="56908"/>
                </a:moveTo>
                <a:cubicBezTo>
                  <a:pt x="5504179" y="56908"/>
                  <a:pt x="5511800" y="58039"/>
                  <a:pt x="5517769" y="60274"/>
                </a:cubicBezTo>
                <a:cubicBezTo>
                  <a:pt x="5523611" y="62522"/>
                  <a:pt x="5528564" y="65621"/>
                  <a:pt x="5532501" y="69583"/>
                </a:cubicBezTo>
                <a:cubicBezTo>
                  <a:pt x="5536184" y="73342"/>
                  <a:pt x="5538978" y="77775"/>
                  <a:pt x="5540628" y="82893"/>
                </a:cubicBezTo>
                <a:cubicBezTo>
                  <a:pt x="5542407" y="88011"/>
                  <a:pt x="5543296" y="93370"/>
                  <a:pt x="5543296" y="98971"/>
                </a:cubicBezTo>
                <a:lnTo>
                  <a:pt x="5543296" y="105410"/>
                </a:lnTo>
                <a:lnTo>
                  <a:pt x="5476366" y="105410"/>
                </a:lnTo>
                <a:cubicBezTo>
                  <a:pt x="5476366" y="118948"/>
                  <a:pt x="5478907" y="129235"/>
                  <a:pt x="5484114" y="136296"/>
                </a:cubicBezTo>
                <a:cubicBezTo>
                  <a:pt x="5489321" y="143357"/>
                  <a:pt x="5497703" y="146888"/>
                  <a:pt x="5509006" y="146888"/>
                </a:cubicBezTo>
                <a:cubicBezTo>
                  <a:pt x="5515228" y="146888"/>
                  <a:pt x="5520816" y="145186"/>
                  <a:pt x="5525770" y="141795"/>
                </a:cubicBezTo>
                <a:cubicBezTo>
                  <a:pt x="5530723" y="138392"/>
                  <a:pt x="5534914" y="134086"/>
                  <a:pt x="5538343" y="128879"/>
                </a:cubicBezTo>
                <a:lnTo>
                  <a:pt x="5545963" y="134315"/>
                </a:lnTo>
                <a:cubicBezTo>
                  <a:pt x="5543550" y="138074"/>
                  <a:pt x="5540883" y="141630"/>
                  <a:pt x="5537581" y="144958"/>
                </a:cubicBezTo>
                <a:cubicBezTo>
                  <a:pt x="5534278" y="148285"/>
                  <a:pt x="5530596" y="151142"/>
                  <a:pt x="5526404" y="153517"/>
                </a:cubicBezTo>
                <a:cubicBezTo>
                  <a:pt x="5521960" y="156032"/>
                  <a:pt x="5517515" y="157924"/>
                  <a:pt x="5513070" y="159207"/>
                </a:cubicBezTo>
                <a:cubicBezTo>
                  <a:pt x="5508498" y="160502"/>
                  <a:pt x="5503290" y="161137"/>
                  <a:pt x="5497449" y="161137"/>
                </a:cubicBezTo>
                <a:cubicBezTo>
                  <a:pt x="5487670" y="161137"/>
                  <a:pt x="5479288" y="159753"/>
                  <a:pt x="5472176" y="156984"/>
                </a:cubicBezTo>
                <a:cubicBezTo>
                  <a:pt x="5465064" y="154216"/>
                  <a:pt x="5459222" y="150482"/>
                  <a:pt x="5454523" y="145796"/>
                </a:cubicBezTo>
                <a:cubicBezTo>
                  <a:pt x="5449951" y="141109"/>
                  <a:pt x="5446522" y="135585"/>
                  <a:pt x="5444236" y="129222"/>
                </a:cubicBezTo>
                <a:cubicBezTo>
                  <a:pt x="5441950" y="122860"/>
                  <a:pt x="5440807" y="115938"/>
                  <a:pt x="5440807" y="108483"/>
                </a:cubicBezTo>
                <a:cubicBezTo>
                  <a:pt x="5440807" y="101739"/>
                  <a:pt x="5442077" y="95301"/>
                  <a:pt x="5444490" y="89128"/>
                </a:cubicBezTo>
                <a:cubicBezTo>
                  <a:pt x="5447029" y="82956"/>
                  <a:pt x="5450459" y="77470"/>
                  <a:pt x="5455031" y="72644"/>
                </a:cubicBezTo>
                <a:cubicBezTo>
                  <a:pt x="5459603" y="67957"/>
                  <a:pt x="5465190" y="64173"/>
                  <a:pt x="5472049" y="61265"/>
                </a:cubicBezTo>
                <a:cubicBezTo>
                  <a:pt x="5478907" y="58369"/>
                  <a:pt x="5486527" y="56908"/>
                  <a:pt x="5494909" y="56908"/>
                </a:cubicBezTo>
                <a:close/>
                <a:moveTo>
                  <a:pt x="5072761" y="56908"/>
                </a:moveTo>
                <a:cubicBezTo>
                  <a:pt x="5082032" y="56908"/>
                  <a:pt x="5090160" y="58178"/>
                  <a:pt x="5097145" y="60718"/>
                </a:cubicBezTo>
                <a:cubicBezTo>
                  <a:pt x="5104257" y="63258"/>
                  <a:pt x="5110226" y="66840"/>
                  <a:pt x="5115306" y="71463"/>
                </a:cubicBezTo>
                <a:cubicBezTo>
                  <a:pt x="5120132" y="76009"/>
                  <a:pt x="5123815" y="81458"/>
                  <a:pt x="5126482" y="87795"/>
                </a:cubicBezTo>
                <a:cubicBezTo>
                  <a:pt x="5129022" y="94119"/>
                  <a:pt x="5130291" y="100990"/>
                  <a:pt x="5130291" y="108382"/>
                </a:cubicBezTo>
                <a:cubicBezTo>
                  <a:pt x="5130291" y="115709"/>
                  <a:pt x="5129022" y="122618"/>
                  <a:pt x="5126482" y="129121"/>
                </a:cubicBezTo>
                <a:cubicBezTo>
                  <a:pt x="5123941" y="135623"/>
                  <a:pt x="5120259" y="141186"/>
                  <a:pt x="5115306" y="145796"/>
                </a:cubicBezTo>
                <a:cubicBezTo>
                  <a:pt x="5110099" y="150749"/>
                  <a:pt x="5103876" y="154546"/>
                  <a:pt x="5096637" y="157188"/>
                </a:cubicBezTo>
                <a:cubicBezTo>
                  <a:pt x="5089525" y="159817"/>
                  <a:pt x="5081270" y="161137"/>
                  <a:pt x="5071872" y="161137"/>
                </a:cubicBezTo>
                <a:cubicBezTo>
                  <a:pt x="5063871" y="161137"/>
                  <a:pt x="5056504" y="159982"/>
                  <a:pt x="5049647" y="157670"/>
                </a:cubicBezTo>
                <a:cubicBezTo>
                  <a:pt x="5042915" y="155372"/>
                  <a:pt x="5036947" y="151904"/>
                  <a:pt x="5031740" y="147282"/>
                </a:cubicBezTo>
                <a:cubicBezTo>
                  <a:pt x="5026660" y="142862"/>
                  <a:pt x="5022723" y="137401"/>
                  <a:pt x="5019802" y="130899"/>
                </a:cubicBezTo>
                <a:cubicBezTo>
                  <a:pt x="5017008" y="124409"/>
                  <a:pt x="5015484" y="117132"/>
                  <a:pt x="5015484" y="109080"/>
                </a:cubicBezTo>
                <a:cubicBezTo>
                  <a:pt x="5015484" y="101155"/>
                  <a:pt x="5016753" y="94107"/>
                  <a:pt x="5019294" y="87935"/>
                </a:cubicBezTo>
                <a:cubicBezTo>
                  <a:pt x="5021834" y="81775"/>
                  <a:pt x="5025644" y="76276"/>
                  <a:pt x="5030724" y="71463"/>
                </a:cubicBezTo>
                <a:cubicBezTo>
                  <a:pt x="5035677" y="66840"/>
                  <a:pt x="5041646" y="63258"/>
                  <a:pt x="5048758" y="60718"/>
                </a:cubicBezTo>
                <a:cubicBezTo>
                  <a:pt x="5055997" y="58178"/>
                  <a:pt x="5063998" y="56908"/>
                  <a:pt x="5072761" y="56908"/>
                </a:cubicBezTo>
                <a:close/>
                <a:moveTo>
                  <a:pt x="4568698" y="56908"/>
                </a:moveTo>
                <a:cubicBezTo>
                  <a:pt x="4575048" y="56908"/>
                  <a:pt x="4580890" y="57289"/>
                  <a:pt x="4586224" y="58051"/>
                </a:cubicBezTo>
                <a:cubicBezTo>
                  <a:pt x="4591558" y="58813"/>
                  <a:pt x="4596384" y="60376"/>
                  <a:pt x="4600702" y="62750"/>
                </a:cubicBezTo>
                <a:cubicBezTo>
                  <a:pt x="4604766" y="65062"/>
                  <a:pt x="4608068" y="68415"/>
                  <a:pt x="4610481" y="72796"/>
                </a:cubicBezTo>
                <a:cubicBezTo>
                  <a:pt x="4612894" y="77178"/>
                  <a:pt x="4614037" y="82905"/>
                  <a:pt x="4614037" y="89967"/>
                </a:cubicBezTo>
                <a:cubicBezTo>
                  <a:pt x="4614037" y="97421"/>
                  <a:pt x="4613910" y="106273"/>
                  <a:pt x="4613656" y="116510"/>
                </a:cubicBezTo>
                <a:cubicBezTo>
                  <a:pt x="4613275" y="126733"/>
                  <a:pt x="4613148" y="133464"/>
                  <a:pt x="4613148" y="136690"/>
                </a:cubicBezTo>
                <a:cubicBezTo>
                  <a:pt x="4613148" y="139662"/>
                  <a:pt x="4613656" y="142011"/>
                  <a:pt x="4614545" y="143726"/>
                </a:cubicBezTo>
                <a:cubicBezTo>
                  <a:pt x="4615434" y="145440"/>
                  <a:pt x="4616831" y="146723"/>
                  <a:pt x="4618609" y="147586"/>
                </a:cubicBezTo>
                <a:cubicBezTo>
                  <a:pt x="4619752" y="148107"/>
                  <a:pt x="4621530" y="148425"/>
                  <a:pt x="4623943" y="148526"/>
                </a:cubicBezTo>
                <a:cubicBezTo>
                  <a:pt x="4626356" y="148615"/>
                  <a:pt x="4628515" y="148666"/>
                  <a:pt x="4630547" y="148666"/>
                </a:cubicBezTo>
                <a:lnTo>
                  <a:pt x="4630547" y="155892"/>
                </a:lnTo>
                <a:cubicBezTo>
                  <a:pt x="4627626" y="157150"/>
                  <a:pt x="4624197" y="158305"/>
                  <a:pt x="4620260" y="159359"/>
                </a:cubicBezTo>
                <a:cubicBezTo>
                  <a:pt x="4616323" y="160413"/>
                  <a:pt x="4612132" y="160947"/>
                  <a:pt x="4607687" y="160947"/>
                </a:cubicBezTo>
                <a:cubicBezTo>
                  <a:pt x="4599559" y="160947"/>
                  <a:pt x="4593590" y="159740"/>
                  <a:pt x="4589780" y="157327"/>
                </a:cubicBezTo>
                <a:cubicBezTo>
                  <a:pt x="4585970" y="154927"/>
                  <a:pt x="4583430" y="151473"/>
                  <a:pt x="4582033" y="146990"/>
                </a:cubicBezTo>
                <a:lnTo>
                  <a:pt x="4581398" y="146990"/>
                </a:lnTo>
                <a:cubicBezTo>
                  <a:pt x="4579112" y="149225"/>
                  <a:pt x="4576953" y="151142"/>
                  <a:pt x="4574921" y="152730"/>
                </a:cubicBezTo>
                <a:cubicBezTo>
                  <a:pt x="4572889" y="154317"/>
                  <a:pt x="4570603" y="155664"/>
                  <a:pt x="4568190" y="156781"/>
                </a:cubicBezTo>
                <a:cubicBezTo>
                  <a:pt x="4565142" y="158242"/>
                  <a:pt x="4562094" y="159321"/>
                  <a:pt x="4559300" y="160058"/>
                </a:cubicBezTo>
                <a:cubicBezTo>
                  <a:pt x="4556379" y="160782"/>
                  <a:pt x="4552315" y="161137"/>
                  <a:pt x="4547235" y="161137"/>
                </a:cubicBezTo>
                <a:cubicBezTo>
                  <a:pt x="4539615" y="161137"/>
                  <a:pt x="4533011" y="158877"/>
                  <a:pt x="4527423" y="154356"/>
                </a:cubicBezTo>
                <a:cubicBezTo>
                  <a:pt x="4522089" y="149822"/>
                  <a:pt x="4519295" y="143827"/>
                  <a:pt x="4519295" y="136360"/>
                </a:cubicBezTo>
                <a:cubicBezTo>
                  <a:pt x="4519295" y="132067"/>
                  <a:pt x="4519930" y="128409"/>
                  <a:pt x="4521073" y="125412"/>
                </a:cubicBezTo>
                <a:cubicBezTo>
                  <a:pt x="4522343" y="122402"/>
                  <a:pt x="4523994" y="119748"/>
                  <a:pt x="4526153" y="117424"/>
                </a:cubicBezTo>
                <a:cubicBezTo>
                  <a:pt x="4528312" y="115316"/>
                  <a:pt x="4530598" y="113563"/>
                  <a:pt x="4533138" y="112179"/>
                </a:cubicBezTo>
                <a:cubicBezTo>
                  <a:pt x="4535805" y="110782"/>
                  <a:pt x="4538599" y="109499"/>
                  <a:pt x="4541774" y="108305"/>
                </a:cubicBezTo>
                <a:cubicBezTo>
                  <a:pt x="4547743" y="106134"/>
                  <a:pt x="4554855" y="103848"/>
                  <a:pt x="4563237" y="101511"/>
                </a:cubicBezTo>
                <a:cubicBezTo>
                  <a:pt x="4571492" y="99161"/>
                  <a:pt x="4577588" y="97066"/>
                  <a:pt x="4581398" y="95212"/>
                </a:cubicBezTo>
                <a:lnTo>
                  <a:pt x="4581398" y="85712"/>
                </a:lnTo>
                <a:cubicBezTo>
                  <a:pt x="4581398" y="84061"/>
                  <a:pt x="4581271" y="81889"/>
                  <a:pt x="4581017" y="79184"/>
                </a:cubicBezTo>
                <a:cubicBezTo>
                  <a:pt x="4580763" y="76479"/>
                  <a:pt x="4580255" y="74193"/>
                  <a:pt x="4579366" y="72352"/>
                </a:cubicBezTo>
                <a:cubicBezTo>
                  <a:pt x="4578477" y="70243"/>
                  <a:pt x="4576953" y="68453"/>
                  <a:pt x="4574921" y="67005"/>
                </a:cubicBezTo>
                <a:cubicBezTo>
                  <a:pt x="4573016" y="65557"/>
                  <a:pt x="4570349" y="64833"/>
                  <a:pt x="4567174" y="64833"/>
                </a:cubicBezTo>
                <a:cubicBezTo>
                  <a:pt x="4564253" y="64833"/>
                  <a:pt x="4561840" y="65240"/>
                  <a:pt x="4559935" y="66065"/>
                </a:cubicBezTo>
                <a:cubicBezTo>
                  <a:pt x="4557903" y="66891"/>
                  <a:pt x="4556379" y="67729"/>
                  <a:pt x="4555236" y="68592"/>
                </a:cubicBezTo>
                <a:cubicBezTo>
                  <a:pt x="4555363" y="69913"/>
                  <a:pt x="4555998" y="71920"/>
                  <a:pt x="4556887" y="74625"/>
                </a:cubicBezTo>
                <a:cubicBezTo>
                  <a:pt x="4557776" y="77330"/>
                  <a:pt x="4558284" y="79934"/>
                  <a:pt x="4558284" y="82448"/>
                </a:cubicBezTo>
                <a:cubicBezTo>
                  <a:pt x="4558284" y="83566"/>
                  <a:pt x="4557903" y="84975"/>
                  <a:pt x="4557395" y="86652"/>
                </a:cubicBezTo>
                <a:cubicBezTo>
                  <a:pt x="4556760" y="88328"/>
                  <a:pt x="4555871" y="89674"/>
                  <a:pt x="4554728" y="90665"/>
                </a:cubicBezTo>
                <a:cubicBezTo>
                  <a:pt x="4553204" y="91986"/>
                  <a:pt x="4551553" y="93002"/>
                  <a:pt x="4549648" y="93726"/>
                </a:cubicBezTo>
                <a:cubicBezTo>
                  <a:pt x="4547743" y="94450"/>
                  <a:pt x="4544949" y="94818"/>
                  <a:pt x="4541012" y="94818"/>
                </a:cubicBezTo>
                <a:cubicBezTo>
                  <a:pt x="4535424" y="94818"/>
                  <a:pt x="4531233" y="93484"/>
                  <a:pt x="4528439" y="90805"/>
                </a:cubicBezTo>
                <a:cubicBezTo>
                  <a:pt x="4525391" y="88138"/>
                  <a:pt x="4523994" y="84658"/>
                  <a:pt x="4523994" y="80365"/>
                </a:cubicBezTo>
                <a:cubicBezTo>
                  <a:pt x="4523994" y="76670"/>
                  <a:pt x="4525391" y="73355"/>
                  <a:pt x="4528439" y="70421"/>
                </a:cubicBezTo>
                <a:cubicBezTo>
                  <a:pt x="4531487" y="67488"/>
                  <a:pt x="4535043" y="65062"/>
                  <a:pt x="4539234" y="63144"/>
                </a:cubicBezTo>
                <a:cubicBezTo>
                  <a:pt x="4543425" y="61163"/>
                  <a:pt x="4548251" y="59639"/>
                  <a:pt x="4553585" y="58547"/>
                </a:cubicBezTo>
                <a:cubicBezTo>
                  <a:pt x="4559046" y="57455"/>
                  <a:pt x="4563999" y="56908"/>
                  <a:pt x="4568698" y="56908"/>
                </a:cubicBezTo>
                <a:close/>
                <a:moveTo>
                  <a:pt x="4141851" y="56908"/>
                </a:moveTo>
                <a:cubicBezTo>
                  <a:pt x="4148201" y="56908"/>
                  <a:pt x="4154043" y="57289"/>
                  <a:pt x="4159377" y="58051"/>
                </a:cubicBezTo>
                <a:cubicBezTo>
                  <a:pt x="4164711" y="58813"/>
                  <a:pt x="4169537" y="60376"/>
                  <a:pt x="4173855" y="62750"/>
                </a:cubicBezTo>
                <a:cubicBezTo>
                  <a:pt x="4177919" y="65062"/>
                  <a:pt x="4181221" y="68415"/>
                  <a:pt x="4183634" y="72796"/>
                </a:cubicBezTo>
                <a:cubicBezTo>
                  <a:pt x="4186047" y="77178"/>
                  <a:pt x="4187190" y="82905"/>
                  <a:pt x="4187190" y="89967"/>
                </a:cubicBezTo>
                <a:cubicBezTo>
                  <a:pt x="4187190" y="97421"/>
                  <a:pt x="4187063" y="106273"/>
                  <a:pt x="4186809" y="116510"/>
                </a:cubicBezTo>
                <a:cubicBezTo>
                  <a:pt x="4186428" y="126733"/>
                  <a:pt x="4186301" y="133464"/>
                  <a:pt x="4186301" y="136690"/>
                </a:cubicBezTo>
                <a:cubicBezTo>
                  <a:pt x="4186301" y="139662"/>
                  <a:pt x="4186809" y="142011"/>
                  <a:pt x="4187698" y="143726"/>
                </a:cubicBezTo>
                <a:cubicBezTo>
                  <a:pt x="4188587" y="145440"/>
                  <a:pt x="4189984" y="146723"/>
                  <a:pt x="4191762" y="147586"/>
                </a:cubicBezTo>
                <a:cubicBezTo>
                  <a:pt x="4192905" y="148107"/>
                  <a:pt x="4194683" y="148425"/>
                  <a:pt x="4197096" y="148526"/>
                </a:cubicBezTo>
                <a:cubicBezTo>
                  <a:pt x="4199509" y="148615"/>
                  <a:pt x="4201668" y="148666"/>
                  <a:pt x="4203700" y="148666"/>
                </a:cubicBezTo>
                <a:lnTo>
                  <a:pt x="4203700" y="155892"/>
                </a:lnTo>
                <a:cubicBezTo>
                  <a:pt x="4200779" y="157150"/>
                  <a:pt x="4197350" y="158305"/>
                  <a:pt x="4193413" y="159359"/>
                </a:cubicBezTo>
                <a:cubicBezTo>
                  <a:pt x="4189476" y="160413"/>
                  <a:pt x="4185285" y="160947"/>
                  <a:pt x="4180840" y="160947"/>
                </a:cubicBezTo>
                <a:cubicBezTo>
                  <a:pt x="4172712" y="160947"/>
                  <a:pt x="4166743" y="159740"/>
                  <a:pt x="4162933" y="157327"/>
                </a:cubicBezTo>
                <a:cubicBezTo>
                  <a:pt x="4159123" y="154927"/>
                  <a:pt x="4156583" y="151473"/>
                  <a:pt x="4155186" y="146990"/>
                </a:cubicBezTo>
                <a:lnTo>
                  <a:pt x="4154551" y="146990"/>
                </a:lnTo>
                <a:cubicBezTo>
                  <a:pt x="4152265" y="149225"/>
                  <a:pt x="4150106" y="151142"/>
                  <a:pt x="4148074" y="152730"/>
                </a:cubicBezTo>
                <a:cubicBezTo>
                  <a:pt x="4146042" y="154317"/>
                  <a:pt x="4143756" y="155664"/>
                  <a:pt x="4141343" y="156781"/>
                </a:cubicBezTo>
                <a:cubicBezTo>
                  <a:pt x="4138295" y="158242"/>
                  <a:pt x="4135247" y="159321"/>
                  <a:pt x="4132453" y="160058"/>
                </a:cubicBezTo>
                <a:cubicBezTo>
                  <a:pt x="4129532" y="160782"/>
                  <a:pt x="4125468" y="161137"/>
                  <a:pt x="4120388" y="161137"/>
                </a:cubicBezTo>
                <a:cubicBezTo>
                  <a:pt x="4112768" y="161137"/>
                  <a:pt x="4106164" y="158877"/>
                  <a:pt x="4100703" y="154356"/>
                </a:cubicBezTo>
                <a:cubicBezTo>
                  <a:pt x="4095369" y="149822"/>
                  <a:pt x="4092575" y="143827"/>
                  <a:pt x="4092575" y="136360"/>
                </a:cubicBezTo>
                <a:cubicBezTo>
                  <a:pt x="4092575" y="132067"/>
                  <a:pt x="4093210" y="128409"/>
                  <a:pt x="4094353" y="125412"/>
                </a:cubicBezTo>
                <a:cubicBezTo>
                  <a:pt x="4095623" y="122402"/>
                  <a:pt x="4097274" y="119748"/>
                  <a:pt x="4099433" y="117424"/>
                </a:cubicBezTo>
                <a:cubicBezTo>
                  <a:pt x="4101465" y="115316"/>
                  <a:pt x="4103751" y="113563"/>
                  <a:pt x="4106291" y="112179"/>
                </a:cubicBezTo>
                <a:cubicBezTo>
                  <a:pt x="4108958" y="110782"/>
                  <a:pt x="4111752" y="109499"/>
                  <a:pt x="4114927" y="108305"/>
                </a:cubicBezTo>
                <a:cubicBezTo>
                  <a:pt x="4120896" y="106134"/>
                  <a:pt x="4128008" y="103848"/>
                  <a:pt x="4136390" y="101511"/>
                </a:cubicBezTo>
                <a:cubicBezTo>
                  <a:pt x="4144645" y="99161"/>
                  <a:pt x="4150741" y="97066"/>
                  <a:pt x="4154551" y="95212"/>
                </a:cubicBezTo>
                <a:lnTo>
                  <a:pt x="4154551" y="85712"/>
                </a:lnTo>
                <a:cubicBezTo>
                  <a:pt x="4154551" y="84061"/>
                  <a:pt x="4154424" y="81889"/>
                  <a:pt x="4154170" y="79184"/>
                </a:cubicBezTo>
                <a:cubicBezTo>
                  <a:pt x="4153916" y="76479"/>
                  <a:pt x="4153408" y="74193"/>
                  <a:pt x="4152519" y="72352"/>
                </a:cubicBezTo>
                <a:cubicBezTo>
                  <a:pt x="4151630" y="70243"/>
                  <a:pt x="4150106" y="68453"/>
                  <a:pt x="4148074" y="67005"/>
                </a:cubicBezTo>
                <a:cubicBezTo>
                  <a:pt x="4146169" y="65557"/>
                  <a:pt x="4143502" y="64833"/>
                  <a:pt x="4140327" y="64833"/>
                </a:cubicBezTo>
                <a:cubicBezTo>
                  <a:pt x="4137406" y="64833"/>
                  <a:pt x="4134993" y="65240"/>
                  <a:pt x="4133088" y="66065"/>
                </a:cubicBezTo>
                <a:cubicBezTo>
                  <a:pt x="4131056" y="66891"/>
                  <a:pt x="4129532" y="67729"/>
                  <a:pt x="4128389" y="68592"/>
                </a:cubicBezTo>
                <a:cubicBezTo>
                  <a:pt x="4128516" y="69913"/>
                  <a:pt x="4129151" y="71920"/>
                  <a:pt x="4130040" y="74625"/>
                </a:cubicBezTo>
                <a:cubicBezTo>
                  <a:pt x="4130929" y="77330"/>
                  <a:pt x="4131437" y="79934"/>
                  <a:pt x="4131437" y="82448"/>
                </a:cubicBezTo>
                <a:cubicBezTo>
                  <a:pt x="4131437" y="83566"/>
                  <a:pt x="4131056" y="84975"/>
                  <a:pt x="4130548" y="86652"/>
                </a:cubicBezTo>
                <a:cubicBezTo>
                  <a:pt x="4129913" y="88328"/>
                  <a:pt x="4129024" y="89674"/>
                  <a:pt x="4127881" y="90665"/>
                </a:cubicBezTo>
                <a:cubicBezTo>
                  <a:pt x="4126357" y="91986"/>
                  <a:pt x="4124706" y="93002"/>
                  <a:pt x="4122801" y="93726"/>
                </a:cubicBezTo>
                <a:cubicBezTo>
                  <a:pt x="4120896" y="94450"/>
                  <a:pt x="4118102" y="94818"/>
                  <a:pt x="4114165" y="94818"/>
                </a:cubicBezTo>
                <a:cubicBezTo>
                  <a:pt x="4108577" y="94818"/>
                  <a:pt x="4104386" y="93484"/>
                  <a:pt x="4101592" y="90805"/>
                </a:cubicBezTo>
                <a:cubicBezTo>
                  <a:pt x="4098671" y="88138"/>
                  <a:pt x="4097274" y="84658"/>
                  <a:pt x="4097274" y="80365"/>
                </a:cubicBezTo>
                <a:cubicBezTo>
                  <a:pt x="4097274" y="76670"/>
                  <a:pt x="4098671" y="73355"/>
                  <a:pt x="4101719" y="70421"/>
                </a:cubicBezTo>
                <a:cubicBezTo>
                  <a:pt x="4104640" y="67488"/>
                  <a:pt x="4108196" y="65062"/>
                  <a:pt x="4112387" y="63144"/>
                </a:cubicBezTo>
                <a:cubicBezTo>
                  <a:pt x="4116578" y="61163"/>
                  <a:pt x="4121404" y="59639"/>
                  <a:pt x="4126738" y="58547"/>
                </a:cubicBezTo>
                <a:cubicBezTo>
                  <a:pt x="4132199" y="57455"/>
                  <a:pt x="4137152" y="56908"/>
                  <a:pt x="4141851" y="56908"/>
                </a:cubicBezTo>
                <a:close/>
                <a:moveTo>
                  <a:pt x="3146171" y="56908"/>
                </a:moveTo>
                <a:cubicBezTo>
                  <a:pt x="3155442" y="56908"/>
                  <a:pt x="3163570" y="58178"/>
                  <a:pt x="3170555" y="60718"/>
                </a:cubicBezTo>
                <a:cubicBezTo>
                  <a:pt x="3177667" y="63258"/>
                  <a:pt x="3183636" y="66840"/>
                  <a:pt x="3188716" y="71463"/>
                </a:cubicBezTo>
                <a:cubicBezTo>
                  <a:pt x="3193542" y="76009"/>
                  <a:pt x="3197225" y="81458"/>
                  <a:pt x="3199892" y="87795"/>
                </a:cubicBezTo>
                <a:cubicBezTo>
                  <a:pt x="3202432" y="94119"/>
                  <a:pt x="3203702" y="100990"/>
                  <a:pt x="3203702" y="108382"/>
                </a:cubicBezTo>
                <a:cubicBezTo>
                  <a:pt x="3203702" y="115709"/>
                  <a:pt x="3202432" y="122618"/>
                  <a:pt x="3199892" y="129121"/>
                </a:cubicBezTo>
                <a:cubicBezTo>
                  <a:pt x="3197352" y="135623"/>
                  <a:pt x="3193669" y="141186"/>
                  <a:pt x="3188716" y="145796"/>
                </a:cubicBezTo>
                <a:cubicBezTo>
                  <a:pt x="3183509" y="150749"/>
                  <a:pt x="3177286" y="154546"/>
                  <a:pt x="3170047" y="157188"/>
                </a:cubicBezTo>
                <a:cubicBezTo>
                  <a:pt x="3162935" y="159817"/>
                  <a:pt x="3154680" y="161137"/>
                  <a:pt x="3145282" y="161137"/>
                </a:cubicBezTo>
                <a:cubicBezTo>
                  <a:pt x="3137281" y="161137"/>
                  <a:pt x="3129915" y="159982"/>
                  <a:pt x="3123057" y="157670"/>
                </a:cubicBezTo>
                <a:cubicBezTo>
                  <a:pt x="3116326" y="155372"/>
                  <a:pt x="3110357" y="151904"/>
                  <a:pt x="3105150" y="147282"/>
                </a:cubicBezTo>
                <a:cubicBezTo>
                  <a:pt x="3100070" y="142862"/>
                  <a:pt x="3096133" y="137401"/>
                  <a:pt x="3093212" y="130899"/>
                </a:cubicBezTo>
                <a:cubicBezTo>
                  <a:pt x="3090418" y="124409"/>
                  <a:pt x="3088894" y="117132"/>
                  <a:pt x="3088894" y="109080"/>
                </a:cubicBezTo>
                <a:cubicBezTo>
                  <a:pt x="3088894" y="101155"/>
                  <a:pt x="3090164" y="94107"/>
                  <a:pt x="3092704" y="87935"/>
                </a:cubicBezTo>
                <a:cubicBezTo>
                  <a:pt x="3095244" y="81775"/>
                  <a:pt x="3099054" y="76276"/>
                  <a:pt x="3104134" y="71463"/>
                </a:cubicBezTo>
                <a:cubicBezTo>
                  <a:pt x="3109087" y="66840"/>
                  <a:pt x="3115056" y="63258"/>
                  <a:pt x="3122168" y="60718"/>
                </a:cubicBezTo>
                <a:cubicBezTo>
                  <a:pt x="3129407" y="58178"/>
                  <a:pt x="3137408" y="56908"/>
                  <a:pt x="3146171" y="56908"/>
                </a:cubicBezTo>
                <a:close/>
                <a:moveTo>
                  <a:pt x="2526919" y="56908"/>
                </a:moveTo>
                <a:cubicBezTo>
                  <a:pt x="2539111" y="56908"/>
                  <a:pt x="2548636" y="59207"/>
                  <a:pt x="2555748" y="63792"/>
                </a:cubicBezTo>
                <a:cubicBezTo>
                  <a:pt x="2562860" y="68377"/>
                  <a:pt x="2566289" y="74561"/>
                  <a:pt x="2566289" y="82347"/>
                </a:cubicBezTo>
                <a:cubicBezTo>
                  <a:pt x="2566289" y="87096"/>
                  <a:pt x="2565019" y="90919"/>
                  <a:pt x="2562606" y="93827"/>
                </a:cubicBezTo>
                <a:cubicBezTo>
                  <a:pt x="2560066" y="96736"/>
                  <a:pt x="2555748" y="98183"/>
                  <a:pt x="2549652" y="98183"/>
                </a:cubicBezTo>
                <a:cubicBezTo>
                  <a:pt x="2544699" y="98183"/>
                  <a:pt x="2540508" y="96990"/>
                  <a:pt x="2537206" y="94615"/>
                </a:cubicBezTo>
                <a:cubicBezTo>
                  <a:pt x="2533904" y="92240"/>
                  <a:pt x="2532126" y="89141"/>
                  <a:pt x="2532126" y="85318"/>
                </a:cubicBezTo>
                <a:cubicBezTo>
                  <a:pt x="2532126" y="82080"/>
                  <a:pt x="2532761" y="78879"/>
                  <a:pt x="2533777" y="75717"/>
                </a:cubicBezTo>
                <a:cubicBezTo>
                  <a:pt x="2534793" y="72542"/>
                  <a:pt x="2535428" y="70142"/>
                  <a:pt x="2535682" y="68491"/>
                </a:cubicBezTo>
                <a:cubicBezTo>
                  <a:pt x="2534920" y="67297"/>
                  <a:pt x="2534031" y="66395"/>
                  <a:pt x="2532888" y="65773"/>
                </a:cubicBezTo>
                <a:cubicBezTo>
                  <a:pt x="2531745" y="65138"/>
                  <a:pt x="2529967" y="64833"/>
                  <a:pt x="2527681" y="64833"/>
                </a:cubicBezTo>
                <a:cubicBezTo>
                  <a:pt x="2524633" y="64833"/>
                  <a:pt x="2521966" y="65519"/>
                  <a:pt x="2519553" y="66903"/>
                </a:cubicBezTo>
                <a:cubicBezTo>
                  <a:pt x="2517013" y="68288"/>
                  <a:pt x="2514854" y="70739"/>
                  <a:pt x="2512695" y="74231"/>
                </a:cubicBezTo>
                <a:cubicBezTo>
                  <a:pt x="2510663" y="77533"/>
                  <a:pt x="2509012" y="81953"/>
                  <a:pt x="2507742" y="87490"/>
                </a:cubicBezTo>
                <a:cubicBezTo>
                  <a:pt x="2506599" y="93040"/>
                  <a:pt x="2505964" y="99695"/>
                  <a:pt x="2505964" y="107493"/>
                </a:cubicBezTo>
                <a:cubicBezTo>
                  <a:pt x="2505964" y="119240"/>
                  <a:pt x="2508758" y="128714"/>
                  <a:pt x="2514219" y="135902"/>
                </a:cubicBezTo>
                <a:cubicBezTo>
                  <a:pt x="2519680" y="143091"/>
                  <a:pt x="2526284" y="146685"/>
                  <a:pt x="2533904" y="146685"/>
                </a:cubicBezTo>
                <a:cubicBezTo>
                  <a:pt x="2541270" y="146685"/>
                  <a:pt x="2547112" y="145059"/>
                  <a:pt x="2551430" y="141795"/>
                </a:cubicBezTo>
                <a:cubicBezTo>
                  <a:pt x="2555748" y="138531"/>
                  <a:pt x="2559558" y="133896"/>
                  <a:pt x="2562987" y="127889"/>
                </a:cubicBezTo>
                <a:lnTo>
                  <a:pt x="2570353" y="133032"/>
                </a:lnTo>
                <a:cubicBezTo>
                  <a:pt x="2568321" y="137058"/>
                  <a:pt x="2565908" y="140741"/>
                  <a:pt x="2563114" y="144069"/>
                </a:cubicBezTo>
                <a:cubicBezTo>
                  <a:pt x="2560193" y="147396"/>
                  <a:pt x="2556891" y="150355"/>
                  <a:pt x="2552827" y="152920"/>
                </a:cubicBezTo>
                <a:cubicBezTo>
                  <a:pt x="2548763" y="155626"/>
                  <a:pt x="2544445" y="157670"/>
                  <a:pt x="2540254" y="159067"/>
                </a:cubicBezTo>
                <a:cubicBezTo>
                  <a:pt x="2535936" y="160452"/>
                  <a:pt x="2530983" y="161137"/>
                  <a:pt x="2525268" y="161137"/>
                </a:cubicBezTo>
                <a:cubicBezTo>
                  <a:pt x="2516124" y="161137"/>
                  <a:pt x="2507996" y="159804"/>
                  <a:pt x="2501011" y="157137"/>
                </a:cubicBezTo>
                <a:cubicBezTo>
                  <a:pt x="2493899" y="154457"/>
                  <a:pt x="2488184" y="150812"/>
                  <a:pt x="2483612" y="146189"/>
                </a:cubicBezTo>
                <a:cubicBezTo>
                  <a:pt x="2479040" y="141516"/>
                  <a:pt x="2475611" y="135966"/>
                  <a:pt x="2473452" y="129565"/>
                </a:cubicBezTo>
                <a:cubicBezTo>
                  <a:pt x="2471166" y="123164"/>
                  <a:pt x="2470023" y="116205"/>
                  <a:pt x="2470023" y="108686"/>
                </a:cubicBezTo>
                <a:cubicBezTo>
                  <a:pt x="2470023" y="101816"/>
                  <a:pt x="2471420" y="95275"/>
                  <a:pt x="2474087" y="89078"/>
                </a:cubicBezTo>
                <a:cubicBezTo>
                  <a:pt x="2476881" y="82880"/>
                  <a:pt x="2480564" y="77432"/>
                  <a:pt x="2485263" y="72745"/>
                </a:cubicBezTo>
                <a:cubicBezTo>
                  <a:pt x="2490089" y="67932"/>
                  <a:pt x="2496058" y="64084"/>
                  <a:pt x="2503297" y="61214"/>
                </a:cubicBezTo>
                <a:cubicBezTo>
                  <a:pt x="2510409" y="58344"/>
                  <a:pt x="2518283" y="56908"/>
                  <a:pt x="2526919" y="56908"/>
                </a:cubicBezTo>
                <a:close/>
                <a:moveTo>
                  <a:pt x="2397760" y="56908"/>
                </a:moveTo>
                <a:cubicBezTo>
                  <a:pt x="2407031" y="56908"/>
                  <a:pt x="2415159" y="58178"/>
                  <a:pt x="2422143" y="60718"/>
                </a:cubicBezTo>
                <a:cubicBezTo>
                  <a:pt x="2429256" y="63258"/>
                  <a:pt x="2435225" y="66840"/>
                  <a:pt x="2440305" y="71463"/>
                </a:cubicBezTo>
                <a:cubicBezTo>
                  <a:pt x="2445131" y="76009"/>
                  <a:pt x="2448814" y="81458"/>
                  <a:pt x="2451481" y="87795"/>
                </a:cubicBezTo>
                <a:cubicBezTo>
                  <a:pt x="2454021" y="94119"/>
                  <a:pt x="2455291" y="100990"/>
                  <a:pt x="2455291" y="108382"/>
                </a:cubicBezTo>
                <a:cubicBezTo>
                  <a:pt x="2455291" y="115709"/>
                  <a:pt x="2454021" y="122618"/>
                  <a:pt x="2451481" y="129121"/>
                </a:cubicBezTo>
                <a:cubicBezTo>
                  <a:pt x="2448941" y="135623"/>
                  <a:pt x="2445258" y="141186"/>
                  <a:pt x="2440305" y="145796"/>
                </a:cubicBezTo>
                <a:cubicBezTo>
                  <a:pt x="2435098" y="150749"/>
                  <a:pt x="2428875" y="154546"/>
                  <a:pt x="2421636" y="157188"/>
                </a:cubicBezTo>
                <a:cubicBezTo>
                  <a:pt x="2414524" y="159817"/>
                  <a:pt x="2406268" y="161137"/>
                  <a:pt x="2396871" y="161137"/>
                </a:cubicBezTo>
                <a:cubicBezTo>
                  <a:pt x="2388870" y="161137"/>
                  <a:pt x="2381504" y="159982"/>
                  <a:pt x="2374646" y="157670"/>
                </a:cubicBezTo>
                <a:cubicBezTo>
                  <a:pt x="2367915" y="155372"/>
                  <a:pt x="2361946" y="151904"/>
                  <a:pt x="2356739" y="147282"/>
                </a:cubicBezTo>
                <a:cubicBezTo>
                  <a:pt x="2351659" y="142862"/>
                  <a:pt x="2347722" y="137401"/>
                  <a:pt x="2344800" y="130899"/>
                </a:cubicBezTo>
                <a:cubicBezTo>
                  <a:pt x="2342006" y="124409"/>
                  <a:pt x="2340483" y="117132"/>
                  <a:pt x="2340483" y="109080"/>
                </a:cubicBezTo>
                <a:cubicBezTo>
                  <a:pt x="2340483" y="101155"/>
                  <a:pt x="2341753" y="94107"/>
                  <a:pt x="2344293" y="87935"/>
                </a:cubicBezTo>
                <a:cubicBezTo>
                  <a:pt x="2346833" y="81775"/>
                  <a:pt x="2350643" y="76276"/>
                  <a:pt x="2355723" y="71463"/>
                </a:cubicBezTo>
                <a:cubicBezTo>
                  <a:pt x="2360675" y="66840"/>
                  <a:pt x="2366645" y="63258"/>
                  <a:pt x="2373756" y="60718"/>
                </a:cubicBezTo>
                <a:cubicBezTo>
                  <a:pt x="2380996" y="58178"/>
                  <a:pt x="2388997" y="56908"/>
                  <a:pt x="2397760" y="56908"/>
                </a:cubicBezTo>
                <a:close/>
                <a:moveTo>
                  <a:pt x="1483106" y="56908"/>
                </a:moveTo>
                <a:cubicBezTo>
                  <a:pt x="1492377" y="56908"/>
                  <a:pt x="1499997" y="58039"/>
                  <a:pt x="1505966" y="60274"/>
                </a:cubicBezTo>
                <a:cubicBezTo>
                  <a:pt x="1511808" y="62522"/>
                  <a:pt x="1516761" y="65621"/>
                  <a:pt x="1520698" y="69583"/>
                </a:cubicBezTo>
                <a:cubicBezTo>
                  <a:pt x="1524381" y="73342"/>
                  <a:pt x="1527175" y="77775"/>
                  <a:pt x="1528826" y="82893"/>
                </a:cubicBezTo>
                <a:cubicBezTo>
                  <a:pt x="1530604" y="88011"/>
                  <a:pt x="1531493" y="93370"/>
                  <a:pt x="1531493" y="98971"/>
                </a:cubicBezTo>
                <a:lnTo>
                  <a:pt x="1531493" y="105410"/>
                </a:lnTo>
                <a:lnTo>
                  <a:pt x="1464564" y="105410"/>
                </a:lnTo>
                <a:cubicBezTo>
                  <a:pt x="1464564" y="118948"/>
                  <a:pt x="1467104" y="129235"/>
                  <a:pt x="1472311" y="136296"/>
                </a:cubicBezTo>
                <a:cubicBezTo>
                  <a:pt x="1477518" y="143357"/>
                  <a:pt x="1485900" y="146888"/>
                  <a:pt x="1497203" y="146888"/>
                </a:cubicBezTo>
                <a:cubicBezTo>
                  <a:pt x="1503426" y="146888"/>
                  <a:pt x="1509014" y="145186"/>
                  <a:pt x="1513967" y="141795"/>
                </a:cubicBezTo>
                <a:cubicBezTo>
                  <a:pt x="1518920" y="138392"/>
                  <a:pt x="1523111" y="134086"/>
                  <a:pt x="1526540" y="128879"/>
                </a:cubicBezTo>
                <a:lnTo>
                  <a:pt x="1534160" y="134315"/>
                </a:lnTo>
                <a:cubicBezTo>
                  <a:pt x="1531874" y="138074"/>
                  <a:pt x="1529080" y="141630"/>
                  <a:pt x="1525778" y="144958"/>
                </a:cubicBezTo>
                <a:cubicBezTo>
                  <a:pt x="1522476" y="148285"/>
                  <a:pt x="1518793" y="151142"/>
                  <a:pt x="1514602" y="153517"/>
                </a:cubicBezTo>
                <a:cubicBezTo>
                  <a:pt x="1510157" y="156032"/>
                  <a:pt x="1505712" y="157924"/>
                  <a:pt x="1501267" y="159207"/>
                </a:cubicBezTo>
                <a:cubicBezTo>
                  <a:pt x="1496695" y="160502"/>
                  <a:pt x="1491488" y="161137"/>
                  <a:pt x="1485646" y="161137"/>
                </a:cubicBezTo>
                <a:cubicBezTo>
                  <a:pt x="1475867" y="161137"/>
                  <a:pt x="1467485" y="159753"/>
                  <a:pt x="1460373" y="156984"/>
                </a:cubicBezTo>
                <a:cubicBezTo>
                  <a:pt x="1453261" y="154216"/>
                  <a:pt x="1447419" y="150482"/>
                  <a:pt x="1442720" y="145796"/>
                </a:cubicBezTo>
                <a:cubicBezTo>
                  <a:pt x="1438148" y="141109"/>
                  <a:pt x="1434719" y="135585"/>
                  <a:pt x="1432433" y="129222"/>
                </a:cubicBezTo>
                <a:cubicBezTo>
                  <a:pt x="1430147" y="122860"/>
                  <a:pt x="1429004" y="115938"/>
                  <a:pt x="1429004" y="108483"/>
                </a:cubicBezTo>
                <a:cubicBezTo>
                  <a:pt x="1429004" y="101739"/>
                  <a:pt x="1430274" y="95301"/>
                  <a:pt x="1432687" y="89128"/>
                </a:cubicBezTo>
                <a:cubicBezTo>
                  <a:pt x="1435227" y="82956"/>
                  <a:pt x="1438656" y="77470"/>
                  <a:pt x="1443228" y="72644"/>
                </a:cubicBezTo>
                <a:cubicBezTo>
                  <a:pt x="1447800" y="67957"/>
                  <a:pt x="1453388" y="64173"/>
                  <a:pt x="1460246" y="61265"/>
                </a:cubicBezTo>
                <a:cubicBezTo>
                  <a:pt x="1467104" y="58369"/>
                  <a:pt x="1474724" y="56908"/>
                  <a:pt x="1483106" y="56908"/>
                </a:cubicBezTo>
                <a:close/>
                <a:moveTo>
                  <a:pt x="1080770" y="56908"/>
                </a:moveTo>
                <a:cubicBezTo>
                  <a:pt x="1090041" y="56908"/>
                  <a:pt x="1098169" y="58178"/>
                  <a:pt x="1105154" y="60718"/>
                </a:cubicBezTo>
                <a:cubicBezTo>
                  <a:pt x="1112266" y="63258"/>
                  <a:pt x="1118235" y="66840"/>
                  <a:pt x="1123315" y="71463"/>
                </a:cubicBezTo>
                <a:cubicBezTo>
                  <a:pt x="1128141" y="76009"/>
                  <a:pt x="1131824" y="81458"/>
                  <a:pt x="1134491" y="87795"/>
                </a:cubicBezTo>
                <a:cubicBezTo>
                  <a:pt x="1137031" y="94119"/>
                  <a:pt x="1138301" y="100990"/>
                  <a:pt x="1138301" y="108382"/>
                </a:cubicBezTo>
                <a:cubicBezTo>
                  <a:pt x="1138301" y="115709"/>
                  <a:pt x="1137031" y="122618"/>
                  <a:pt x="1134491" y="129121"/>
                </a:cubicBezTo>
                <a:cubicBezTo>
                  <a:pt x="1131951" y="135623"/>
                  <a:pt x="1128268" y="141186"/>
                  <a:pt x="1123315" y="145796"/>
                </a:cubicBezTo>
                <a:cubicBezTo>
                  <a:pt x="1118108" y="150749"/>
                  <a:pt x="1111885" y="154546"/>
                  <a:pt x="1104646" y="157188"/>
                </a:cubicBezTo>
                <a:cubicBezTo>
                  <a:pt x="1097534" y="159817"/>
                  <a:pt x="1089279" y="161137"/>
                  <a:pt x="1079881" y="161137"/>
                </a:cubicBezTo>
                <a:cubicBezTo>
                  <a:pt x="1071880" y="161137"/>
                  <a:pt x="1064514" y="159982"/>
                  <a:pt x="1057656" y="157670"/>
                </a:cubicBezTo>
                <a:cubicBezTo>
                  <a:pt x="1050925" y="155372"/>
                  <a:pt x="1044956" y="151904"/>
                  <a:pt x="1039749" y="147282"/>
                </a:cubicBezTo>
                <a:cubicBezTo>
                  <a:pt x="1034669" y="142862"/>
                  <a:pt x="1030732" y="137401"/>
                  <a:pt x="1027811" y="130899"/>
                </a:cubicBezTo>
                <a:cubicBezTo>
                  <a:pt x="1025017" y="124409"/>
                  <a:pt x="1023493" y="117132"/>
                  <a:pt x="1023493" y="109080"/>
                </a:cubicBezTo>
                <a:cubicBezTo>
                  <a:pt x="1023493" y="101155"/>
                  <a:pt x="1024763" y="94107"/>
                  <a:pt x="1027303" y="87935"/>
                </a:cubicBezTo>
                <a:cubicBezTo>
                  <a:pt x="1029843" y="81775"/>
                  <a:pt x="1033653" y="76276"/>
                  <a:pt x="1038733" y="71463"/>
                </a:cubicBezTo>
                <a:cubicBezTo>
                  <a:pt x="1043686" y="66840"/>
                  <a:pt x="1049655" y="63258"/>
                  <a:pt x="1056767" y="60718"/>
                </a:cubicBezTo>
                <a:cubicBezTo>
                  <a:pt x="1064006" y="58178"/>
                  <a:pt x="1072007" y="56908"/>
                  <a:pt x="1080770" y="56908"/>
                </a:cubicBezTo>
                <a:close/>
                <a:moveTo>
                  <a:pt x="830453" y="56908"/>
                </a:moveTo>
                <a:cubicBezTo>
                  <a:pt x="842645" y="56908"/>
                  <a:pt x="852170" y="59207"/>
                  <a:pt x="859282" y="63792"/>
                </a:cubicBezTo>
                <a:cubicBezTo>
                  <a:pt x="866394" y="68377"/>
                  <a:pt x="869823" y="74561"/>
                  <a:pt x="869823" y="82347"/>
                </a:cubicBezTo>
                <a:cubicBezTo>
                  <a:pt x="869823" y="87096"/>
                  <a:pt x="868553" y="90919"/>
                  <a:pt x="866140" y="93827"/>
                </a:cubicBezTo>
                <a:cubicBezTo>
                  <a:pt x="863600" y="96736"/>
                  <a:pt x="859282" y="98183"/>
                  <a:pt x="853186" y="98183"/>
                </a:cubicBezTo>
                <a:cubicBezTo>
                  <a:pt x="848233" y="98183"/>
                  <a:pt x="844042" y="96990"/>
                  <a:pt x="840740" y="94615"/>
                </a:cubicBezTo>
                <a:cubicBezTo>
                  <a:pt x="837438" y="92240"/>
                  <a:pt x="835660" y="89141"/>
                  <a:pt x="835660" y="85318"/>
                </a:cubicBezTo>
                <a:cubicBezTo>
                  <a:pt x="835660" y="82080"/>
                  <a:pt x="836295" y="78879"/>
                  <a:pt x="837311" y="75717"/>
                </a:cubicBezTo>
                <a:cubicBezTo>
                  <a:pt x="838327" y="72542"/>
                  <a:pt x="838962" y="70142"/>
                  <a:pt x="839216" y="68491"/>
                </a:cubicBezTo>
                <a:cubicBezTo>
                  <a:pt x="838454" y="67297"/>
                  <a:pt x="837565" y="66395"/>
                  <a:pt x="836422" y="65773"/>
                </a:cubicBezTo>
                <a:cubicBezTo>
                  <a:pt x="835279" y="65138"/>
                  <a:pt x="833501" y="64833"/>
                  <a:pt x="831215" y="64833"/>
                </a:cubicBezTo>
                <a:cubicBezTo>
                  <a:pt x="828167" y="64833"/>
                  <a:pt x="825500" y="65519"/>
                  <a:pt x="823087" y="66903"/>
                </a:cubicBezTo>
                <a:cubicBezTo>
                  <a:pt x="820547" y="68288"/>
                  <a:pt x="818388" y="70739"/>
                  <a:pt x="816229" y="74231"/>
                </a:cubicBezTo>
                <a:cubicBezTo>
                  <a:pt x="814197" y="77533"/>
                  <a:pt x="812546" y="81953"/>
                  <a:pt x="811276" y="87490"/>
                </a:cubicBezTo>
                <a:cubicBezTo>
                  <a:pt x="810133" y="93040"/>
                  <a:pt x="809498" y="99695"/>
                  <a:pt x="809498" y="107493"/>
                </a:cubicBezTo>
                <a:cubicBezTo>
                  <a:pt x="809498" y="119240"/>
                  <a:pt x="812292" y="128714"/>
                  <a:pt x="817753" y="135902"/>
                </a:cubicBezTo>
                <a:cubicBezTo>
                  <a:pt x="823214" y="143091"/>
                  <a:pt x="829818" y="146685"/>
                  <a:pt x="837438" y="146685"/>
                </a:cubicBezTo>
                <a:cubicBezTo>
                  <a:pt x="844804" y="146685"/>
                  <a:pt x="850646" y="145059"/>
                  <a:pt x="854964" y="141795"/>
                </a:cubicBezTo>
                <a:cubicBezTo>
                  <a:pt x="859282" y="138531"/>
                  <a:pt x="863092" y="133896"/>
                  <a:pt x="866521" y="127889"/>
                </a:cubicBezTo>
                <a:lnTo>
                  <a:pt x="873887" y="133032"/>
                </a:lnTo>
                <a:cubicBezTo>
                  <a:pt x="871855" y="137058"/>
                  <a:pt x="869442" y="140741"/>
                  <a:pt x="866648" y="144069"/>
                </a:cubicBezTo>
                <a:cubicBezTo>
                  <a:pt x="863727" y="147396"/>
                  <a:pt x="860425" y="150355"/>
                  <a:pt x="856361" y="152920"/>
                </a:cubicBezTo>
                <a:cubicBezTo>
                  <a:pt x="852297" y="155626"/>
                  <a:pt x="847979" y="157670"/>
                  <a:pt x="843788" y="159067"/>
                </a:cubicBezTo>
                <a:cubicBezTo>
                  <a:pt x="839470" y="160452"/>
                  <a:pt x="834517" y="161137"/>
                  <a:pt x="828802" y="161137"/>
                </a:cubicBezTo>
                <a:cubicBezTo>
                  <a:pt x="819658" y="161137"/>
                  <a:pt x="811530" y="159804"/>
                  <a:pt x="804545" y="157137"/>
                </a:cubicBezTo>
                <a:cubicBezTo>
                  <a:pt x="797433" y="154457"/>
                  <a:pt x="791718" y="150812"/>
                  <a:pt x="787146" y="146189"/>
                </a:cubicBezTo>
                <a:cubicBezTo>
                  <a:pt x="782574" y="141516"/>
                  <a:pt x="779145" y="135966"/>
                  <a:pt x="776986" y="129565"/>
                </a:cubicBezTo>
                <a:cubicBezTo>
                  <a:pt x="774700" y="123164"/>
                  <a:pt x="773557" y="116205"/>
                  <a:pt x="773557" y="108686"/>
                </a:cubicBezTo>
                <a:cubicBezTo>
                  <a:pt x="773557" y="101816"/>
                  <a:pt x="774954" y="95275"/>
                  <a:pt x="777621" y="89078"/>
                </a:cubicBezTo>
                <a:cubicBezTo>
                  <a:pt x="780415" y="82880"/>
                  <a:pt x="784098" y="77432"/>
                  <a:pt x="788797" y="72745"/>
                </a:cubicBezTo>
                <a:cubicBezTo>
                  <a:pt x="793623" y="67932"/>
                  <a:pt x="799592" y="64084"/>
                  <a:pt x="806831" y="61214"/>
                </a:cubicBezTo>
                <a:cubicBezTo>
                  <a:pt x="813943" y="58344"/>
                  <a:pt x="821817" y="56908"/>
                  <a:pt x="830453" y="56908"/>
                </a:cubicBezTo>
                <a:close/>
                <a:moveTo>
                  <a:pt x="62611" y="56908"/>
                </a:moveTo>
                <a:cubicBezTo>
                  <a:pt x="71882" y="56908"/>
                  <a:pt x="80010" y="58178"/>
                  <a:pt x="86995" y="60718"/>
                </a:cubicBezTo>
                <a:cubicBezTo>
                  <a:pt x="94107" y="63258"/>
                  <a:pt x="100076" y="66840"/>
                  <a:pt x="105156" y="71463"/>
                </a:cubicBezTo>
                <a:cubicBezTo>
                  <a:pt x="109982" y="76009"/>
                  <a:pt x="113665" y="81458"/>
                  <a:pt x="116332" y="87795"/>
                </a:cubicBezTo>
                <a:cubicBezTo>
                  <a:pt x="118872" y="94119"/>
                  <a:pt x="120142" y="100990"/>
                  <a:pt x="120142" y="108382"/>
                </a:cubicBezTo>
                <a:cubicBezTo>
                  <a:pt x="120142" y="115709"/>
                  <a:pt x="118872" y="122618"/>
                  <a:pt x="116332" y="129121"/>
                </a:cubicBezTo>
                <a:cubicBezTo>
                  <a:pt x="113792" y="135623"/>
                  <a:pt x="110109" y="141186"/>
                  <a:pt x="105156" y="145796"/>
                </a:cubicBezTo>
                <a:cubicBezTo>
                  <a:pt x="99948" y="150749"/>
                  <a:pt x="93726" y="154546"/>
                  <a:pt x="86487" y="157188"/>
                </a:cubicBezTo>
                <a:cubicBezTo>
                  <a:pt x="79375" y="159817"/>
                  <a:pt x="71120" y="161137"/>
                  <a:pt x="61722" y="161137"/>
                </a:cubicBezTo>
                <a:cubicBezTo>
                  <a:pt x="53721" y="161137"/>
                  <a:pt x="46354" y="159982"/>
                  <a:pt x="39497" y="157670"/>
                </a:cubicBezTo>
                <a:cubicBezTo>
                  <a:pt x="32766" y="155372"/>
                  <a:pt x="26797" y="151904"/>
                  <a:pt x="21590" y="147282"/>
                </a:cubicBezTo>
                <a:cubicBezTo>
                  <a:pt x="16510" y="142862"/>
                  <a:pt x="12573" y="137401"/>
                  <a:pt x="9651" y="130899"/>
                </a:cubicBezTo>
                <a:cubicBezTo>
                  <a:pt x="6857" y="124409"/>
                  <a:pt x="5334" y="117132"/>
                  <a:pt x="5334" y="109080"/>
                </a:cubicBezTo>
                <a:cubicBezTo>
                  <a:pt x="5334" y="101155"/>
                  <a:pt x="6604" y="94107"/>
                  <a:pt x="9144" y="87935"/>
                </a:cubicBezTo>
                <a:cubicBezTo>
                  <a:pt x="11684" y="81775"/>
                  <a:pt x="15494" y="76276"/>
                  <a:pt x="20573" y="71463"/>
                </a:cubicBezTo>
                <a:cubicBezTo>
                  <a:pt x="25526" y="66840"/>
                  <a:pt x="31496" y="63258"/>
                  <a:pt x="38607" y="60718"/>
                </a:cubicBezTo>
                <a:cubicBezTo>
                  <a:pt x="45847" y="58178"/>
                  <a:pt x="53848" y="56908"/>
                  <a:pt x="62611" y="56908"/>
                </a:cubicBezTo>
                <a:close/>
                <a:moveTo>
                  <a:pt x="4934965" y="12268"/>
                </a:moveTo>
                <a:lnTo>
                  <a:pt x="4936363" y="13843"/>
                </a:lnTo>
                <a:lnTo>
                  <a:pt x="4936363" y="62154"/>
                </a:lnTo>
                <a:lnTo>
                  <a:pt x="4936998" y="62154"/>
                </a:lnTo>
                <a:cubicBezTo>
                  <a:pt x="4938903" y="61239"/>
                  <a:pt x="4941697" y="60287"/>
                  <a:pt x="4945253" y="59334"/>
                </a:cubicBezTo>
                <a:cubicBezTo>
                  <a:pt x="4948809" y="58382"/>
                  <a:pt x="4952111" y="57899"/>
                  <a:pt x="4955159" y="57899"/>
                </a:cubicBezTo>
                <a:cubicBezTo>
                  <a:pt x="4969383" y="57899"/>
                  <a:pt x="4980686" y="62471"/>
                  <a:pt x="4989195" y="71602"/>
                </a:cubicBezTo>
                <a:cubicBezTo>
                  <a:pt x="4997703" y="80746"/>
                  <a:pt x="5002022" y="92964"/>
                  <a:pt x="5002022" y="108293"/>
                </a:cubicBezTo>
                <a:cubicBezTo>
                  <a:pt x="5002022" y="123266"/>
                  <a:pt x="4997703" y="135572"/>
                  <a:pt x="4989195" y="145212"/>
                </a:cubicBezTo>
                <a:cubicBezTo>
                  <a:pt x="4980559" y="154838"/>
                  <a:pt x="4969256" y="159651"/>
                  <a:pt x="4955159" y="159651"/>
                </a:cubicBezTo>
                <a:cubicBezTo>
                  <a:pt x="4951349" y="159651"/>
                  <a:pt x="4947920" y="159131"/>
                  <a:pt x="4944618" y="158077"/>
                </a:cubicBezTo>
                <a:cubicBezTo>
                  <a:pt x="4941443" y="157023"/>
                  <a:pt x="4938903" y="156057"/>
                  <a:pt x="4936998" y="155206"/>
                </a:cubicBezTo>
                <a:lnTo>
                  <a:pt x="4936363" y="155206"/>
                </a:lnTo>
                <a:lnTo>
                  <a:pt x="4936363" y="183223"/>
                </a:lnTo>
                <a:cubicBezTo>
                  <a:pt x="4936363" y="185534"/>
                  <a:pt x="4936744" y="187541"/>
                  <a:pt x="4937633" y="189255"/>
                </a:cubicBezTo>
                <a:cubicBezTo>
                  <a:pt x="4938395" y="190970"/>
                  <a:pt x="4939919" y="192125"/>
                  <a:pt x="4941951" y="192722"/>
                </a:cubicBezTo>
                <a:cubicBezTo>
                  <a:pt x="4943602" y="193192"/>
                  <a:pt x="4945507" y="193586"/>
                  <a:pt x="4947665" y="193916"/>
                </a:cubicBezTo>
                <a:cubicBezTo>
                  <a:pt x="4949952" y="194246"/>
                  <a:pt x="4952238" y="194475"/>
                  <a:pt x="4954524" y="194602"/>
                </a:cubicBezTo>
                <a:lnTo>
                  <a:pt x="4954524" y="201930"/>
                </a:lnTo>
                <a:lnTo>
                  <a:pt x="4886452" y="201930"/>
                </a:lnTo>
                <a:lnTo>
                  <a:pt x="4886452" y="194602"/>
                </a:lnTo>
                <a:cubicBezTo>
                  <a:pt x="4888103" y="194475"/>
                  <a:pt x="4890262" y="194221"/>
                  <a:pt x="4893056" y="193865"/>
                </a:cubicBezTo>
                <a:cubicBezTo>
                  <a:pt x="4895723" y="193497"/>
                  <a:pt x="4897628" y="193116"/>
                  <a:pt x="4898898" y="192722"/>
                </a:cubicBezTo>
                <a:cubicBezTo>
                  <a:pt x="4901057" y="191998"/>
                  <a:pt x="4902453" y="190779"/>
                  <a:pt x="4903215" y="189065"/>
                </a:cubicBezTo>
                <a:cubicBezTo>
                  <a:pt x="4903978" y="187350"/>
                  <a:pt x="4904359" y="185331"/>
                  <a:pt x="4904359" y="183019"/>
                </a:cubicBezTo>
                <a:lnTo>
                  <a:pt x="4904359" y="155206"/>
                </a:lnTo>
                <a:lnTo>
                  <a:pt x="4903724" y="155206"/>
                </a:lnTo>
                <a:cubicBezTo>
                  <a:pt x="4900929" y="156388"/>
                  <a:pt x="4898263" y="157429"/>
                  <a:pt x="4895723" y="158318"/>
                </a:cubicBezTo>
                <a:cubicBezTo>
                  <a:pt x="4893183" y="159207"/>
                  <a:pt x="4889753" y="159651"/>
                  <a:pt x="4885563" y="159651"/>
                </a:cubicBezTo>
                <a:cubicBezTo>
                  <a:pt x="4871593" y="159651"/>
                  <a:pt x="4860290" y="154991"/>
                  <a:pt x="4851653" y="145656"/>
                </a:cubicBezTo>
                <a:cubicBezTo>
                  <a:pt x="4843018" y="136322"/>
                  <a:pt x="4838700" y="124130"/>
                  <a:pt x="4838700" y="109080"/>
                </a:cubicBezTo>
                <a:cubicBezTo>
                  <a:pt x="4838700" y="93827"/>
                  <a:pt x="4843018" y="81483"/>
                  <a:pt x="4851653" y="72060"/>
                </a:cubicBezTo>
                <a:cubicBezTo>
                  <a:pt x="4860290" y="62623"/>
                  <a:pt x="4871593" y="57899"/>
                  <a:pt x="4885563" y="57899"/>
                </a:cubicBezTo>
                <a:cubicBezTo>
                  <a:pt x="4889373" y="57899"/>
                  <a:pt x="4892802" y="58344"/>
                  <a:pt x="4895723" y="59233"/>
                </a:cubicBezTo>
                <a:cubicBezTo>
                  <a:pt x="4898644" y="60122"/>
                  <a:pt x="4901311" y="61099"/>
                  <a:pt x="4903724" y="62154"/>
                </a:cubicBezTo>
                <a:lnTo>
                  <a:pt x="4904359" y="62154"/>
                </a:lnTo>
                <a:lnTo>
                  <a:pt x="4904359" y="37122"/>
                </a:lnTo>
                <a:cubicBezTo>
                  <a:pt x="4904359" y="34798"/>
                  <a:pt x="4903851" y="32499"/>
                  <a:pt x="4902835" y="30226"/>
                </a:cubicBezTo>
                <a:cubicBezTo>
                  <a:pt x="4901819" y="27952"/>
                  <a:pt x="4900422" y="26213"/>
                  <a:pt x="4898644" y="25031"/>
                </a:cubicBezTo>
                <a:cubicBezTo>
                  <a:pt x="4897374" y="24244"/>
                  <a:pt x="4895596" y="23584"/>
                  <a:pt x="4893056" y="23050"/>
                </a:cubicBezTo>
                <a:cubicBezTo>
                  <a:pt x="4890515" y="22517"/>
                  <a:pt x="4888229" y="22199"/>
                  <a:pt x="4886198" y="22060"/>
                </a:cubicBezTo>
                <a:lnTo>
                  <a:pt x="4886198" y="14833"/>
                </a:lnTo>
                <a:close/>
                <a:moveTo>
                  <a:pt x="5679821" y="6324"/>
                </a:moveTo>
                <a:cubicBezTo>
                  <a:pt x="5688838" y="7518"/>
                  <a:pt x="5697728" y="10198"/>
                  <a:pt x="5706364" y="14389"/>
                </a:cubicBezTo>
                <a:cubicBezTo>
                  <a:pt x="5715000" y="18580"/>
                  <a:pt x="5722747" y="24409"/>
                  <a:pt x="5729604" y="31864"/>
                </a:cubicBezTo>
                <a:cubicBezTo>
                  <a:pt x="5736463" y="39395"/>
                  <a:pt x="5741924" y="48653"/>
                  <a:pt x="5746115" y="59639"/>
                </a:cubicBezTo>
                <a:cubicBezTo>
                  <a:pt x="5750306" y="70624"/>
                  <a:pt x="5752338" y="83540"/>
                  <a:pt x="5752338" y="98374"/>
                </a:cubicBezTo>
                <a:cubicBezTo>
                  <a:pt x="5752338" y="113233"/>
                  <a:pt x="5750306" y="126149"/>
                  <a:pt x="5746115" y="137134"/>
                </a:cubicBezTo>
                <a:cubicBezTo>
                  <a:pt x="5741924" y="148120"/>
                  <a:pt x="5736463" y="157378"/>
                  <a:pt x="5729604" y="164897"/>
                </a:cubicBezTo>
                <a:cubicBezTo>
                  <a:pt x="5722747" y="172364"/>
                  <a:pt x="5715000" y="178193"/>
                  <a:pt x="5706364" y="182384"/>
                </a:cubicBezTo>
                <a:cubicBezTo>
                  <a:pt x="5697728" y="186575"/>
                  <a:pt x="5688838" y="189255"/>
                  <a:pt x="5679821" y="190449"/>
                </a:cubicBezTo>
                <a:lnTo>
                  <a:pt x="5679821" y="181546"/>
                </a:lnTo>
                <a:cubicBezTo>
                  <a:pt x="5692266" y="179235"/>
                  <a:pt x="5701791" y="171196"/>
                  <a:pt x="5708523" y="157429"/>
                </a:cubicBezTo>
                <a:cubicBezTo>
                  <a:pt x="5715127" y="143675"/>
                  <a:pt x="5718428" y="123990"/>
                  <a:pt x="5718428" y="98374"/>
                </a:cubicBezTo>
                <a:cubicBezTo>
                  <a:pt x="5718428" y="72783"/>
                  <a:pt x="5715127" y="53098"/>
                  <a:pt x="5708523" y="39332"/>
                </a:cubicBezTo>
                <a:cubicBezTo>
                  <a:pt x="5701791" y="25578"/>
                  <a:pt x="5692266" y="17538"/>
                  <a:pt x="5679821" y="15227"/>
                </a:cubicBezTo>
                <a:close/>
                <a:moveTo>
                  <a:pt x="241554" y="6032"/>
                </a:moveTo>
                <a:lnTo>
                  <a:pt x="247650" y="10795"/>
                </a:lnTo>
                <a:cubicBezTo>
                  <a:pt x="245491" y="13627"/>
                  <a:pt x="243459" y="16522"/>
                  <a:pt x="241554" y="19469"/>
                </a:cubicBezTo>
                <a:cubicBezTo>
                  <a:pt x="239648" y="22415"/>
                  <a:pt x="237617" y="25133"/>
                  <a:pt x="235585" y="27648"/>
                </a:cubicBezTo>
                <a:cubicBezTo>
                  <a:pt x="234188" y="29235"/>
                  <a:pt x="232791" y="30937"/>
                  <a:pt x="231267" y="32753"/>
                </a:cubicBezTo>
                <a:cubicBezTo>
                  <a:pt x="229743" y="34582"/>
                  <a:pt x="228219" y="36017"/>
                  <a:pt x="226695" y="37084"/>
                </a:cubicBezTo>
                <a:cubicBezTo>
                  <a:pt x="225044" y="38201"/>
                  <a:pt x="223266" y="39116"/>
                  <a:pt x="221234" y="39840"/>
                </a:cubicBezTo>
                <a:cubicBezTo>
                  <a:pt x="219201" y="40576"/>
                  <a:pt x="216407" y="41059"/>
                  <a:pt x="212851" y="41313"/>
                </a:cubicBezTo>
                <a:cubicBezTo>
                  <a:pt x="209931" y="41516"/>
                  <a:pt x="206248" y="41795"/>
                  <a:pt x="201803" y="42151"/>
                </a:cubicBezTo>
                <a:cubicBezTo>
                  <a:pt x="197357" y="42519"/>
                  <a:pt x="193040" y="42799"/>
                  <a:pt x="188722" y="42989"/>
                </a:cubicBezTo>
                <a:cubicBezTo>
                  <a:pt x="183007" y="43256"/>
                  <a:pt x="178054" y="44081"/>
                  <a:pt x="174117" y="45466"/>
                </a:cubicBezTo>
                <a:cubicBezTo>
                  <a:pt x="170053" y="46850"/>
                  <a:pt x="166623" y="48488"/>
                  <a:pt x="163829" y="50406"/>
                </a:cubicBezTo>
                <a:cubicBezTo>
                  <a:pt x="161163" y="52248"/>
                  <a:pt x="159004" y="54330"/>
                  <a:pt x="157353" y="56642"/>
                </a:cubicBezTo>
                <a:cubicBezTo>
                  <a:pt x="155701" y="58940"/>
                  <a:pt x="154432" y="61049"/>
                  <a:pt x="153416" y="62966"/>
                </a:cubicBezTo>
                <a:cubicBezTo>
                  <a:pt x="151511" y="66789"/>
                  <a:pt x="149860" y="71120"/>
                  <a:pt x="148717" y="75971"/>
                </a:cubicBezTo>
                <a:cubicBezTo>
                  <a:pt x="147447" y="80823"/>
                  <a:pt x="146685" y="84696"/>
                  <a:pt x="146304" y="87592"/>
                </a:cubicBezTo>
                <a:lnTo>
                  <a:pt x="147193" y="87795"/>
                </a:lnTo>
                <a:cubicBezTo>
                  <a:pt x="151384" y="79273"/>
                  <a:pt x="157353" y="72390"/>
                  <a:pt x="165226" y="67107"/>
                </a:cubicBezTo>
                <a:cubicBezTo>
                  <a:pt x="172973" y="61823"/>
                  <a:pt x="182245" y="59182"/>
                  <a:pt x="193040" y="59182"/>
                </a:cubicBezTo>
                <a:cubicBezTo>
                  <a:pt x="202184" y="59182"/>
                  <a:pt x="210185" y="60376"/>
                  <a:pt x="216916" y="62750"/>
                </a:cubicBezTo>
                <a:cubicBezTo>
                  <a:pt x="223773" y="65125"/>
                  <a:pt x="229489" y="68529"/>
                  <a:pt x="234061" y="72949"/>
                </a:cubicBezTo>
                <a:cubicBezTo>
                  <a:pt x="238632" y="77305"/>
                  <a:pt x="241935" y="82474"/>
                  <a:pt x="244221" y="88481"/>
                </a:cubicBezTo>
                <a:cubicBezTo>
                  <a:pt x="246379" y="94488"/>
                  <a:pt x="247523" y="101181"/>
                  <a:pt x="247523" y="108585"/>
                </a:cubicBezTo>
                <a:cubicBezTo>
                  <a:pt x="247523" y="115646"/>
                  <a:pt x="246253" y="122390"/>
                  <a:pt x="243713" y="128829"/>
                </a:cubicBezTo>
                <a:cubicBezTo>
                  <a:pt x="241046" y="135255"/>
                  <a:pt x="237363" y="140817"/>
                  <a:pt x="232410" y="145504"/>
                </a:cubicBezTo>
                <a:cubicBezTo>
                  <a:pt x="227329" y="150457"/>
                  <a:pt x="221234" y="154292"/>
                  <a:pt x="214122" y="157035"/>
                </a:cubicBezTo>
                <a:cubicBezTo>
                  <a:pt x="206882" y="159766"/>
                  <a:pt x="198754" y="161137"/>
                  <a:pt x="189738" y="161137"/>
                </a:cubicBezTo>
                <a:cubicBezTo>
                  <a:pt x="182626" y="161137"/>
                  <a:pt x="175768" y="159969"/>
                  <a:pt x="169164" y="157632"/>
                </a:cubicBezTo>
                <a:cubicBezTo>
                  <a:pt x="162687" y="155283"/>
                  <a:pt x="156718" y="151511"/>
                  <a:pt x="151638" y="146291"/>
                </a:cubicBezTo>
                <a:cubicBezTo>
                  <a:pt x="146557" y="141211"/>
                  <a:pt x="142621" y="134696"/>
                  <a:pt x="139700" y="126746"/>
                </a:cubicBezTo>
                <a:cubicBezTo>
                  <a:pt x="136779" y="118796"/>
                  <a:pt x="135254" y="109410"/>
                  <a:pt x="135254" y="98577"/>
                </a:cubicBezTo>
                <a:cubicBezTo>
                  <a:pt x="135254" y="88214"/>
                  <a:pt x="136144" y="79273"/>
                  <a:pt x="137795" y="71755"/>
                </a:cubicBezTo>
                <a:cubicBezTo>
                  <a:pt x="139573" y="64236"/>
                  <a:pt x="141986" y="56616"/>
                  <a:pt x="145161" y="48895"/>
                </a:cubicBezTo>
                <a:cubicBezTo>
                  <a:pt x="148717" y="40170"/>
                  <a:pt x="154432" y="32613"/>
                  <a:pt x="162306" y="26213"/>
                </a:cubicBezTo>
                <a:cubicBezTo>
                  <a:pt x="170179" y="19812"/>
                  <a:pt x="179578" y="16357"/>
                  <a:pt x="190246" y="15824"/>
                </a:cubicBezTo>
                <a:cubicBezTo>
                  <a:pt x="195707" y="15557"/>
                  <a:pt x="202184" y="15252"/>
                  <a:pt x="210057" y="14884"/>
                </a:cubicBezTo>
                <a:cubicBezTo>
                  <a:pt x="217804" y="14529"/>
                  <a:pt x="223520" y="14211"/>
                  <a:pt x="227076" y="13944"/>
                </a:cubicBezTo>
                <a:cubicBezTo>
                  <a:pt x="230378" y="13678"/>
                  <a:pt x="232918" y="13068"/>
                  <a:pt x="234950" y="12116"/>
                </a:cubicBezTo>
                <a:cubicBezTo>
                  <a:pt x="236982" y="11163"/>
                  <a:pt x="239141" y="9131"/>
                  <a:pt x="241554" y="6032"/>
                </a:cubicBezTo>
                <a:close/>
                <a:moveTo>
                  <a:pt x="3256534" y="5334"/>
                </a:moveTo>
                <a:cubicBezTo>
                  <a:pt x="3260090" y="5334"/>
                  <a:pt x="3263265" y="6337"/>
                  <a:pt x="3266059" y="8356"/>
                </a:cubicBezTo>
                <a:cubicBezTo>
                  <a:pt x="3268853" y="10363"/>
                  <a:pt x="3270250" y="13157"/>
                  <a:pt x="3270250" y="16713"/>
                </a:cubicBezTo>
                <a:cubicBezTo>
                  <a:pt x="3270250" y="18427"/>
                  <a:pt x="3269742" y="20828"/>
                  <a:pt x="3268472" y="23888"/>
                </a:cubicBezTo>
                <a:cubicBezTo>
                  <a:pt x="3267329" y="26962"/>
                  <a:pt x="3266440" y="29121"/>
                  <a:pt x="3265805" y="30378"/>
                </a:cubicBezTo>
                <a:cubicBezTo>
                  <a:pt x="3268599" y="32613"/>
                  <a:pt x="3271647" y="34201"/>
                  <a:pt x="3275076" y="35128"/>
                </a:cubicBezTo>
                <a:cubicBezTo>
                  <a:pt x="3278378" y="36055"/>
                  <a:pt x="3281299" y="36512"/>
                  <a:pt x="3283966" y="36512"/>
                </a:cubicBezTo>
                <a:cubicBezTo>
                  <a:pt x="3286633" y="36512"/>
                  <a:pt x="3289681" y="36017"/>
                  <a:pt x="3293237" y="35026"/>
                </a:cubicBezTo>
                <a:cubicBezTo>
                  <a:pt x="3296793" y="34036"/>
                  <a:pt x="3299841" y="32486"/>
                  <a:pt x="3302508" y="30378"/>
                </a:cubicBezTo>
                <a:cubicBezTo>
                  <a:pt x="3301619" y="28587"/>
                  <a:pt x="3300730" y="26467"/>
                  <a:pt x="3299714" y="23990"/>
                </a:cubicBezTo>
                <a:cubicBezTo>
                  <a:pt x="3298698" y="21514"/>
                  <a:pt x="3298063" y="19088"/>
                  <a:pt x="3298063" y="16713"/>
                </a:cubicBezTo>
                <a:cubicBezTo>
                  <a:pt x="3298063" y="13678"/>
                  <a:pt x="3299333" y="11023"/>
                  <a:pt x="3301873" y="8750"/>
                </a:cubicBezTo>
                <a:cubicBezTo>
                  <a:pt x="3304413" y="6477"/>
                  <a:pt x="3307715" y="5334"/>
                  <a:pt x="3311779" y="5334"/>
                </a:cubicBezTo>
                <a:cubicBezTo>
                  <a:pt x="3315208" y="5334"/>
                  <a:pt x="3318002" y="6553"/>
                  <a:pt x="3320288" y="8991"/>
                </a:cubicBezTo>
                <a:cubicBezTo>
                  <a:pt x="3322574" y="11442"/>
                  <a:pt x="3323590" y="14440"/>
                  <a:pt x="3323590" y="18008"/>
                </a:cubicBezTo>
                <a:cubicBezTo>
                  <a:pt x="3323590" y="20383"/>
                  <a:pt x="3322955" y="23050"/>
                  <a:pt x="3321685" y="26022"/>
                </a:cubicBezTo>
                <a:cubicBezTo>
                  <a:pt x="3320415" y="28994"/>
                  <a:pt x="3318256" y="31762"/>
                  <a:pt x="3315081" y="34328"/>
                </a:cubicBezTo>
                <a:cubicBezTo>
                  <a:pt x="3311652" y="37173"/>
                  <a:pt x="3307461" y="39408"/>
                  <a:pt x="3302381" y="41072"/>
                </a:cubicBezTo>
                <a:cubicBezTo>
                  <a:pt x="3297174" y="42723"/>
                  <a:pt x="3291078" y="43548"/>
                  <a:pt x="3284093" y="43548"/>
                </a:cubicBezTo>
                <a:cubicBezTo>
                  <a:pt x="3276600" y="43548"/>
                  <a:pt x="3270377" y="42672"/>
                  <a:pt x="3265297" y="40932"/>
                </a:cubicBezTo>
                <a:cubicBezTo>
                  <a:pt x="3260217" y="39167"/>
                  <a:pt x="3256280" y="36969"/>
                  <a:pt x="3253232" y="34328"/>
                </a:cubicBezTo>
                <a:cubicBezTo>
                  <a:pt x="3250311" y="31762"/>
                  <a:pt x="3248152" y="28968"/>
                  <a:pt x="3246755" y="25971"/>
                </a:cubicBezTo>
                <a:cubicBezTo>
                  <a:pt x="3245485" y="22974"/>
                  <a:pt x="3244723" y="20307"/>
                  <a:pt x="3244723" y="18008"/>
                </a:cubicBezTo>
                <a:cubicBezTo>
                  <a:pt x="3244723" y="14440"/>
                  <a:pt x="3245866" y="11442"/>
                  <a:pt x="3248152" y="8991"/>
                </a:cubicBezTo>
                <a:cubicBezTo>
                  <a:pt x="3250311" y="6553"/>
                  <a:pt x="3253105" y="5334"/>
                  <a:pt x="3256534" y="5334"/>
                </a:cubicBez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text 1"/>
          <p:cNvSpPr txBox="1"/>
          <p:nvPr/>
        </p:nvSpPr>
        <p:spPr>
          <a:xfrm>
            <a:off x="2254631" y="1886140"/>
            <a:ext cx="4849241" cy="55698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760" b="1" spc="10" dirty="0">
                <a:solidFill>
                  <a:srgbClr val="FFFFFF"/>
                </a:solidFill>
                <a:latin typeface="Arial"/>
                <a:cs typeface="Arial"/>
              </a:rPr>
              <a:t>БЮДЖЕТ  ДЛЯ  ГРАЖДАН</a:t>
            </a:r>
            <a:endParaRPr sz="2700">
              <a:latin typeface="Arial"/>
              <a:cs typeface="Arial"/>
            </a:endParaRPr>
          </a:p>
        </p:txBody>
      </p:sp>
      <p:sp>
        <p:nvSpPr>
          <p:cNvPr id="30" name="text 1"/>
          <p:cNvSpPr txBox="1"/>
          <p:nvPr/>
        </p:nvSpPr>
        <p:spPr>
          <a:xfrm>
            <a:off x="598371" y="3992879"/>
            <a:ext cx="8401660" cy="96949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 algn="ctr">
              <a:lnSpc>
                <a:spcPct val="100000"/>
              </a:lnSpc>
            </a:pPr>
            <a:r>
              <a:rPr sz="2100" b="1" spc="10" dirty="0" err="1" smtClean="0">
                <a:solidFill>
                  <a:srgbClr val="DE0000"/>
                </a:solidFill>
                <a:latin typeface="Arial"/>
                <a:cs typeface="Arial"/>
              </a:rPr>
              <a:t>Проект</a:t>
            </a:r>
            <a:r>
              <a:rPr lang="ru-RU" sz="2100" b="1" spc="10" dirty="0" smtClean="0">
                <a:solidFill>
                  <a:srgbClr val="DE0000"/>
                </a:solidFill>
                <a:latin typeface="Arial"/>
                <a:cs typeface="Arial"/>
              </a:rPr>
              <a:t> </a:t>
            </a:r>
            <a:r>
              <a:rPr sz="2100" b="1" spc="10" dirty="0" smtClean="0">
                <a:solidFill>
                  <a:srgbClr val="DE0000"/>
                </a:solidFill>
                <a:latin typeface="Arial"/>
                <a:cs typeface="Arial"/>
              </a:rPr>
              <a:t>бюджета</a:t>
            </a:r>
            <a:endParaRPr lang="ru-RU" sz="2100" b="1" spc="10" dirty="0" smtClean="0">
              <a:solidFill>
                <a:srgbClr val="DE0000"/>
              </a:solidFill>
              <a:latin typeface="Arial"/>
              <a:cs typeface="Arial"/>
            </a:endParaRPr>
          </a:p>
          <a:p>
            <a:pPr marL="0" algn="ctr">
              <a:lnSpc>
                <a:spcPct val="100000"/>
              </a:lnSpc>
            </a:pPr>
            <a:r>
              <a:rPr lang="ru-RU" sz="2100" b="1" spc="10" dirty="0" smtClean="0">
                <a:solidFill>
                  <a:srgbClr val="DE0000"/>
                </a:solidFill>
                <a:latin typeface="Arial"/>
                <a:cs typeface="Arial"/>
              </a:rPr>
              <a:t> </a:t>
            </a:r>
            <a:r>
              <a:rPr lang="ru-RU" sz="2100" b="1" spc="10" dirty="0" smtClean="0">
                <a:solidFill>
                  <a:srgbClr val="DE0000"/>
                </a:solidFill>
                <a:latin typeface="Arial"/>
                <a:cs typeface="Arial"/>
              </a:rPr>
              <a:t>Первомайского </a:t>
            </a:r>
            <a:r>
              <a:rPr lang="ru-RU" sz="2100" b="1" spc="10" dirty="0" smtClean="0">
                <a:solidFill>
                  <a:srgbClr val="DE0000"/>
                </a:solidFill>
                <a:latin typeface="Arial"/>
                <a:cs typeface="Arial"/>
              </a:rPr>
              <a:t>сельского поселения </a:t>
            </a:r>
            <a:r>
              <a:rPr sz="2100" b="1" spc="10" dirty="0" err="1" smtClean="0">
                <a:solidFill>
                  <a:srgbClr val="DE0000"/>
                </a:solidFill>
                <a:latin typeface="Arial"/>
                <a:cs typeface="Arial"/>
              </a:rPr>
              <a:t>Миллеровского</a:t>
            </a:r>
            <a:r>
              <a:rPr sz="2100" b="1" spc="10" dirty="0" smtClean="0">
                <a:solidFill>
                  <a:srgbClr val="DE0000"/>
                </a:solidFill>
                <a:latin typeface="Arial"/>
                <a:cs typeface="Arial"/>
              </a:rPr>
              <a:t>  </a:t>
            </a:r>
            <a:r>
              <a:rPr sz="2100" b="1" spc="10" dirty="0" err="1" smtClean="0">
                <a:solidFill>
                  <a:srgbClr val="DE0000"/>
                </a:solidFill>
                <a:latin typeface="Arial"/>
                <a:cs typeface="Arial"/>
              </a:rPr>
              <a:t>района</a:t>
            </a:r>
            <a:endParaRPr lang="ru-RU" sz="2100" b="1" spc="10" dirty="0" smtClean="0">
              <a:solidFill>
                <a:srgbClr val="DE0000"/>
              </a:solidFill>
              <a:latin typeface="Arial"/>
              <a:cs typeface="Arial"/>
            </a:endParaRPr>
          </a:p>
          <a:p>
            <a:pPr marL="0" algn="ctr">
              <a:lnSpc>
                <a:spcPct val="100000"/>
              </a:lnSpc>
            </a:pPr>
            <a:r>
              <a:rPr sz="2100" b="1" spc="10" dirty="0" smtClean="0">
                <a:solidFill>
                  <a:srgbClr val="DE0000"/>
                </a:solidFill>
                <a:latin typeface="Arial"/>
                <a:cs typeface="Arial"/>
              </a:rPr>
              <a:t> </a:t>
            </a:r>
            <a:r>
              <a:rPr sz="2100" b="1" spc="10" dirty="0" err="1" smtClean="0">
                <a:solidFill>
                  <a:srgbClr val="DE0000"/>
                </a:solidFill>
                <a:latin typeface="Arial"/>
                <a:cs typeface="Arial"/>
              </a:rPr>
              <a:t>на</a:t>
            </a:r>
            <a:r>
              <a:rPr lang="ru-RU" sz="2100" b="1" spc="10" dirty="0" smtClean="0">
                <a:solidFill>
                  <a:srgbClr val="DE0000"/>
                </a:solidFill>
                <a:latin typeface="Arial"/>
                <a:cs typeface="Arial"/>
              </a:rPr>
              <a:t> </a:t>
            </a:r>
            <a:r>
              <a:rPr sz="2100" b="1" spc="10" dirty="0" smtClean="0">
                <a:solidFill>
                  <a:srgbClr val="DE0000"/>
                </a:solidFill>
                <a:latin typeface="Arial"/>
                <a:cs typeface="Arial"/>
              </a:rPr>
              <a:t>2020 </a:t>
            </a:r>
            <a:r>
              <a:rPr sz="2100" b="1" spc="10" dirty="0" err="1" smtClean="0">
                <a:solidFill>
                  <a:srgbClr val="DE0000"/>
                </a:solidFill>
                <a:latin typeface="Arial"/>
                <a:cs typeface="Arial"/>
              </a:rPr>
              <a:t>год</a:t>
            </a:r>
            <a:r>
              <a:rPr lang="ru-RU" sz="2100" b="1" spc="10" dirty="0" smtClean="0">
                <a:solidFill>
                  <a:srgbClr val="DE0000"/>
                </a:solidFill>
                <a:latin typeface="Arial"/>
                <a:cs typeface="Arial"/>
              </a:rPr>
              <a:t> </a:t>
            </a:r>
            <a:r>
              <a:rPr sz="2100" b="1" spc="10" dirty="0" smtClean="0">
                <a:solidFill>
                  <a:srgbClr val="DE0000"/>
                </a:solidFill>
                <a:latin typeface="Arial"/>
                <a:cs typeface="Arial"/>
              </a:rPr>
              <a:t>и</a:t>
            </a:r>
            <a:r>
              <a:rPr sz="2100" b="1" spc="10" dirty="0">
                <a:solidFill>
                  <a:srgbClr val="DE0000"/>
                </a:solidFill>
                <a:latin typeface="Arial"/>
                <a:cs typeface="Arial"/>
              </a:rPr>
              <a:t>  на  плановый  период  2021 </a:t>
            </a:r>
            <a:r>
              <a:rPr sz="2100" b="1" spc="10" dirty="0" smtClean="0">
                <a:solidFill>
                  <a:srgbClr val="DE0000"/>
                </a:solidFill>
                <a:latin typeface="Arial"/>
                <a:cs typeface="Arial"/>
              </a:rPr>
              <a:t>и</a:t>
            </a:r>
            <a:r>
              <a:rPr lang="ru-RU" sz="2100" b="1" spc="10" dirty="0" smtClean="0">
                <a:solidFill>
                  <a:srgbClr val="DE0000"/>
                </a:solidFill>
                <a:latin typeface="Arial"/>
                <a:cs typeface="Arial"/>
              </a:rPr>
              <a:t> </a:t>
            </a:r>
            <a:r>
              <a:rPr sz="2100" b="1" spc="10" dirty="0" smtClean="0">
                <a:solidFill>
                  <a:srgbClr val="DE0000"/>
                </a:solidFill>
                <a:latin typeface="Arial"/>
                <a:cs typeface="Arial"/>
              </a:rPr>
              <a:t>2022 </a:t>
            </a:r>
            <a:r>
              <a:rPr sz="2100" b="1" spc="10" dirty="0">
                <a:solidFill>
                  <a:srgbClr val="DE0000"/>
                </a:solidFill>
                <a:latin typeface="Arial"/>
                <a:cs typeface="Arial"/>
              </a:rPr>
              <a:t>годов</a:t>
            </a:r>
            <a:endParaRPr sz="2100" b="1" dirty="0">
              <a:latin typeface="Arial"/>
              <a:cs typeface="Arial"/>
            </a:endParaRPr>
          </a:p>
        </p:txBody>
      </p:sp>
      <p:sp>
        <p:nvSpPr>
          <p:cNvPr id="31" name="text 1"/>
          <p:cNvSpPr txBox="1"/>
          <p:nvPr/>
        </p:nvSpPr>
        <p:spPr>
          <a:xfrm>
            <a:off x="2293071" y="974976"/>
            <a:ext cx="4488794" cy="30316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970" b="1" spc="10" dirty="0" smtClean="0">
                <a:solidFill>
                  <a:srgbClr val="FFFFFF"/>
                </a:solidFill>
                <a:latin typeface="Arial"/>
                <a:cs typeface="Arial"/>
              </a:rPr>
              <a:t>Первомай</a:t>
            </a:r>
            <a:r>
              <a:rPr lang="ru-RU" sz="1970" b="1" spc="10" dirty="0" smtClean="0">
                <a:solidFill>
                  <a:srgbClr val="FFFFFF"/>
                </a:solidFill>
                <a:latin typeface="Arial"/>
                <a:cs typeface="Arial"/>
              </a:rPr>
              <a:t>ское </a:t>
            </a:r>
            <a:r>
              <a:rPr lang="ru-RU" sz="1970" b="1" spc="10" dirty="0" smtClean="0">
                <a:solidFill>
                  <a:srgbClr val="FFFFFF"/>
                </a:solidFill>
                <a:latin typeface="Arial"/>
                <a:cs typeface="Arial"/>
              </a:rPr>
              <a:t>сельское поселение</a:t>
            </a:r>
            <a:endParaRPr sz="19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84" name="object 84"/>
          <p:cNvSpPr/>
          <p:nvPr/>
        </p:nvSpPr>
        <p:spPr>
          <a:xfrm>
            <a:off x="562356" y="816864"/>
            <a:ext cx="19811" cy="934212"/>
          </a:xfrm>
          <a:custGeom>
            <a:avLst/>
            <a:gdLst/>
            <a:ahLst/>
            <a:cxnLst/>
            <a:rect l="l" t="t" r="r" b="b"/>
            <a:pathLst>
              <a:path w="19811" h="934212">
                <a:moveTo>
                  <a:pt x="9906" y="924306"/>
                </a:moveTo>
                <a:lnTo>
                  <a:pt x="9906" y="9906"/>
                </a:lnTo>
              </a:path>
            </a:pathLst>
          </a:custGeom>
          <a:ln w="19812">
            <a:solidFill>
              <a:srgbClr val="1CADE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223" name="Imag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224" name="Imag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67284"/>
            <a:ext cx="9144000" cy="83820"/>
          </a:xfrm>
          <a:prstGeom prst="rect">
            <a:avLst/>
          </a:prstGeom>
        </p:spPr>
      </p:pic>
      <p:pic>
        <p:nvPicPr>
          <p:cNvPr id="225" name="Image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310896"/>
          </a:xfrm>
          <a:prstGeom prst="rect">
            <a:avLst/>
          </a:prstGeom>
        </p:spPr>
      </p:pic>
      <p:pic>
        <p:nvPicPr>
          <p:cNvPr id="226" name="Image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07848"/>
            <a:ext cx="9144000" cy="91440"/>
          </a:xfrm>
          <a:prstGeom prst="rect">
            <a:avLst/>
          </a:prstGeom>
        </p:spPr>
      </p:pic>
      <p:pic>
        <p:nvPicPr>
          <p:cNvPr id="227" name="Image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0200" y="359663"/>
            <a:ext cx="3733800" cy="91440"/>
          </a:xfrm>
          <a:prstGeom prst="rect">
            <a:avLst/>
          </a:prstGeom>
        </p:spPr>
      </p:pic>
      <p:pic>
        <p:nvPicPr>
          <p:cNvPr id="228" name="Image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0200" y="440436"/>
            <a:ext cx="3733800" cy="179832"/>
          </a:xfrm>
          <a:prstGeom prst="rect">
            <a:avLst/>
          </a:prstGeom>
        </p:spPr>
      </p:pic>
      <p:sp>
        <p:nvSpPr>
          <p:cNvPr id="85" name="object 85"/>
          <p:cNvSpPr/>
          <p:nvPr/>
        </p:nvSpPr>
        <p:spPr>
          <a:xfrm>
            <a:off x="5407152" y="496824"/>
            <a:ext cx="3063240" cy="27432"/>
          </a:xfrm>
          <a:custGeom>
            <a:avLst/>
            <a:gdLst/>
            <a:ahLst/>
            <a:cxnLst/>
            <a:rect l="l" t="t" r="r" b="b"/>
            <a:pathLst>
              <a:path w="3063240" h="27432">
                <a:moveTo>
                  <a:pt x="0" y="4572"/>
                </a:moveTo>
                <a:cubicBezTo>
                  <a:pt x="0" y="2032"/>
                  <a:pt x="2159" y="0"/>
                  <a:pt x="4572" y="0"/>
                </a:cubicBezTo>
                <a:cubicBezTo>
                  <a:pt x="4572" y="0"/>
                  <a:pt x="4572" y="0"/>
                  <a:pt x="4572" y="0"/>
                </a:cubicBezTo>
                <a:lnTo>
                  <a:pt x="4572" y="0"/>
                </a:lnTo>
                <a:lnTo>
                  <a:pt x="3058668" y="0"/>
                </a:lnTo>
                <a:cubicBezTo>
                  <a:pt x="3061208" y="0"/>
                  <a:pt x="3063240" y="2032"/>
                  <a:pt x="3063240" y="4572"/>
                </a:cubicBezTo>
                <a:cubicBezTo>
                  <a:pt x="3063240" y="4572"/>
                  <a:pt x="3063240" y="4572"/>
                  <a:pt x="3063240" y="4572"/>
                </a:cubicBezTo>
                <a:lnTo>
                  <a:pt x="3063240" y="4572"/>
                </a:lnTo>
                <a:lnTo>
                  <a:pt x="3063240" y="22860"/>
                </a:lnTo>
                <a:cubicBezTo>
                  <a:pt x="3063240" y="25400"/>
                  <a:pt x="3061208" y="27432"/>
                  <a:pt x="3058668" y="27432"/>
                </a:cubicBezTo>
                <a:cubicBezTo>
                  <a:pt x="3058668" y="27432"/>
                  <a:pt x="3058668" y="27432"/>
                  <a:pt x="3058668" y="27432"/>
                </a:cubicBezTo>
                <a:lnTo>
                  <a:pt x="3058668" y="27432"/>
                </a:lnTo>
                <a:lnTo>
                  <a:pt x="4572" y="27432"/>
                </a:lnTo>
                <a:cubicBezTo>
                  <a:pt x="2159" y="27432"/>
                  <a:pt x="0" y="25400"/>
                  <a:pt x="0" y="22860"/>
                </a:cubicBezTo>
                <a:cubicBezTo>
                  <a:pt x="0" y="22860"/>
                  <a:pt x="0" y="22860"/>
                  <a:pt x="0" y="22860"/>
                </a:cubicBezTo>
                <a:close/>
              </a:path>
            </a:pathLst>
          </a:custGeom>
          <a:solidFill>
            <a:srgbClr val="EEEC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373112" y="588264"/>
            <a:ext cx="1600200" cy="36576"/>
          </a:xfrm>
          <a:custGeom>
            <a:avLst/>
            <a:gdLst/>
            <a:ahLst/>
            <a:cxnLst/>
            <a:rect l="l" t="t" r="r" b="b"/>
            <a:pathLst>
              <a:path w="1600200" h="36576">
                <a:moveTo>
                  <a:pt x="0" y="6096"/>
                </a:moveTo>
                <a:cubicBezTo>
                  <a:pt x="0" y="2794"/>
                  <a:pt x="2794" y="0"/>
                  <a:pt x="6095" y="0"/>
                </a:cubicBezTo>
                <a:cubicBezTo>
                  <a:pt x="6095" y="0"/>
                  <a:pt x="6095" y="0"/>
                  <a:pt x="6095" y="0"/>
                </a:cubicBezTo>
                <a:lnTo>
                  <a:pt x="6095" y="0"/>
                </a:lnTo>
                <a:lnTo>
                  <a:pt x="1594104" y="0"/>
                </a:lnTo>
                <a:cubicBezTo>
                  <a:pt x="1597533" y="0"/>
                  <a:pt x="1600200" y="2794"/>
                  <a:pt x="1600200" y="6096"/>
                </a:cubicBezTo>
                <a:cubicBezTo>
                  <a:pt x="1600200" y="6096"/>
                  <a:pt x="1600200" y="6096"/>
                  <a:pt x="1600200" y="6096"/>
                </a:cubicBezTo>
                <a:lnTo>
                  <a:pt x="1600200" y="6096"/>
                </a:lnTo>
                <a:lnTo>
                  <a:pt x="1600200" y="30480"/>
                </a:lnTo>
                <a:cubicBezTo>
                  <a:pt x="1600200" y="33909"/>
                  <a:pt x="1597533" y="36576"/>
                  <a:pt x="1594104" y="36576"/>
                </a:cubicBezTo>
                <a:cubicBezTo>
                  <a:pt x="1594104" y="36576"/>
                  <a:pt x="1594104" y="36576"/>
                  <a:pt x="1594104" y="36576"/>
                </a:cubicBezTo>
                <a:lnTo>
                  <a:pt x="1594104" y="36576"/>
                </a:lnTo>
                <a:lnTo>
                  <a:pt x="6095" y="36576"/>
                </a:lnTo>
                <a:cubicBezTo>
                  <a:pt x="2794" y="36576"/>
                  <a:pt x="0" y="33909"/>
                  <a:pt x="0" y="30480"/>
                </a:cubicBezTo>
                <a:cubicBezTo>
                  <a:pt x="0" y="30480"/>
                  <a:pt x="0" y="30480"/>
                  <a:pt x="0" y="30480"/>
                </a:cubicBezTo>
                <a:close/>
              </a:path>
            </a:pathLst>
          </a:custGeom>
          <a:solidFill>
            <a:srgbClr val="EEEC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229" name="Image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84564" y="0"/>
            <a:ext cx="57912" cy="620268"/>
          </a:xfrm>
          <a:prstGeom prst="rect">
            <a:avLst/>
          </a:prstGeom>
        </p:spPr>
      </p:pic>
      <p:pic>
        <p:nvPicPr>
          <p:cNvPr id="230" name="Image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44940" y="0"/>
            <a:ext cx="27432" cy="620268"/>
          </a:xfrm>
          <a:prstGeom prst="rect">
            <a:avLst/>
          </a:prstGeom>
        </p:spPr>
      </p:pic>
      <p:pic>
        <p:nvPicPr>
          <p:cNvPr id="231" name="Image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25128" y="0"/>
            <a:ext cx="9144" cy="620268"/>
          </a:xfrm>
          <a:prstGeom prst="rect">
            <a:avLst/>
          </a:prstGeom>
        </p:spPr>
      </p:pic>
      <p:pic>
        <p:nvPicPr>
          <p:cNvPr id="232" name="Image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74836" y="0"/>
            <a:ext cx="27432" cy="620268"/>
          </a:xfrm>
          <a:prstGeom prst="rect">
            <a:avLst/>
          </a:prstGeom>
        </p:spPr>
      </p:pic>
      <p:sp>
        <p:nvSpPr>
          <p:cNvPr id="87" name="object 87"/>
          <p:cNvSpPr/>
          <p:nvPr/>
        </p:nvSpPr>
        <p:spPr>
          <a:xfrm>
            <a:off x="8915400" y="0"/>
            <a:ext cx="54864" cy="585216"/>
          </a:xfrm>
          <a:custGeom>
            <a:avLst/>
            <a:gdLst/>
            <a:ahLst/>
            <a:cxnLst/>
            <a:rect l="l" t="t" r="r" b="b"/>
            <a:pathLst>
              <a:path w="54864" h="585216">
                <a:moveTo>
                  <a:pt x="0" y="585216"/>
                </a:moveTo>
                <a:lnTo>
                  <a:pt x="0" y="0"/>
                </a:lnTo>
                <a:lnTo>
                  <a:pt x="54864" y="0"/>
                </a:lnTo>
                <a:lnTo>
                  <a:pt x="54864" y="585216"/>
                </a:lnTo>
                <a:lnTo>
                  <a:pt x="0" y="585216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8874252" y="0"/>
            <a:ext cx="7620" cy="585216"/>
          </a:xfrm>
          <a:custGeom>
            <a:avLst/>
            <a:gdLst/>
            <a:ahLst/>
            <a:cxnLst/>
            <a:rect l="l" t="t" r="r" b="b"/>
            <a:pathLst>
              <a:path w="7620" h="585216">
                <a:moveTo>
                  <a:pt x="0" y="585216"/>
                </a:moveTo>
                <a:lnTo>
                  <a:pt x="0" y="0"/>
                </a:lnTo>
                <a:lnTo>
                  <a:pt x="7620" y="0"/>
                </a:lnTo>
                <a:lnTo>
                  <a:pt x="7620" y="585216"/>
                </a:lnTo>
                <a:lnTo>
                  <a:pt x="0" y="585216"/>
                </a:lnTo>
                <a:close/>
              </a:path>
            </a:pathLst>
          </a:custGeom>
          <a:solidFill>
            <a:srgbClr val="FFFFFF">
              <a:alpha val="30196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233" name="Image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2672" y="-1"/>
            <a:ext cx="9156192" cy="6858000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235" name="Image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23148" y="266700"/>
            <a:ext cx="196596" cy="198120"/>
          </a:xfrm>
          <a:prstGeom prst="rect">
            <a:avLst/>
          </a:prstGeom>
        </p:spPr>
      </p:pic>
      <p:pic>
        <p:nvPicPr>
          <p:cNvPr id="236" name="Image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47076" y="603504"/>
            <a:ext cx="414528" cy="414528"/>
          </a:xfrm>
          <a:prstGeom prst="rect">
            <a:avLst/>
          </a:prstGeom>
        </p:spPr>
      </p:pic>
      <p:pic>
        <p:nvPicPr>
          <p:cNvPr id="237" name="Image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40396" y="932688"/>
            <a:ext cx="414528" cy="414528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7770622" y="1279268"/>
            <a:ext cx="980831" cy="23697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10" b="1" spc="10" dirty="0">
                <a:latin typeface="Arial"/>
                <a:cs typeface="Arial"/>
              </a:rPr>
              <a:t>тыс. рублей</a:t>
            </a:r>
            <a:endParaRPr sz="1300">
              <a:latin typeface="Arial"/>
              <a:cs typeface="Arial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1445006" y="4344286"/>
            <a:ext cx="856959" cy="44118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36576">
              <a:lnSpc>
                <a:spcPct val="100000"/>
              </a:lnSpc>
            </a:pPr>
            <a:r>
              <a:rPr sz="1370" b="1" spc="10" dirty="0">
                <a:latin typeface="Arial"/>
                <a:cs typeface="Arial"/>
              </a:rPr>
              <a:t>2019 год</a:t>
            </a:r>
            <a:endParaRPr sz="1300" dirty="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310" b="1" spc="10" dirty="0">
                <a:latin typeface="Arial"/>
                <a:cs typeface="Arial"/>
              </a:rPr>
              <a:t>(I чтение)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3438144" y="4344286"/>
            <a:ext cx="642444" cy="23697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19" b="1" spc="10" dirty="0">
                <a:latin typeface="Arial"/>
                <a:cs typeface="Arial"/>
              </a:rPr>
              <a:t>Проект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3534156" y="4565021"/>
            <a:ext cx="474296" cy="206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latin typeface="Arial"/>
                <a:cs typeface="Arial"/>
              </a:rPr>
              <a:t>2020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5318760" y="4344286"/>
            <a:ext cx="642444" cy="23697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19" b="1" spc="10" dirty="0">
                <a:latin typeface="Arial"/>
                <a:cs typeface="Arial"/>
              </a:rPr>
              <a:t>Проект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5414772" y="4565021"/>
            <a:ext cx="474296" cy="206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latin typeface="Arial"/>
                <a:cs typeface="Arial"/>
              </a:rPr>
              <a:t>2021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7199122" y="4344286"/>
            <a:ext cx="642443" cy="23697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19" b="1" spc="10" dirty="0">
                <a:latin typeface="Arial"/>
                <a:cs typeface="Arial"/>
              </a:rPr>
              <a:t>Проект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7295134" y="4565021"/>
            <a:ext cx="474296" cy="206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latin typeface="Arial"/>
                <a:cs typeface="Arial"/>
              </a:rPr>
              <a:t>2022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366892" y="650863"/>
            <a:ext cx="8661795" cy="18466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b="1" spc="10" dirty="0">
                <a:solidFill>
                  <a:srgbClr val="DF564F"/>
                </a:solidFill>
                <a:latin typeface="Arial"/>
                <a:cs typeface="Arial"/>
              </a:rPr>
              <a:t>СОБСТВЕННЫЕ  ДОХОДЫ  </a:t>
            </a:r>
            <a:r>
              <a:rPr sz="1200" b="1" spc="10" dirty="0" smtClean="0">
                <a:solidFill>
                  <a:srgbClr val="DF564F"/>
                </a:solidFill>
                <a:latin typeface="Arial"/>
                <a:cs typeface="Arial"/>
              </a:rPr>
              <a:t>БЮДЖЕТА</a:t>
            </a:r>
            <a:r>
              <a:rPr lang="ru-RU" sz="1200" b="1" spc="10" dirty="0" smtClean="0">
                <a:solidFill>
                  <a:srgbClr val="DF564F"/>
                </a:solidFill>
                <a:latin typeface="Arial"/>
                <a:cs typeface="Arial"/>
              </a:rPr>
              <a:t> </a:t>
            </a:r>
            <a:r>
              <a:rPr lang="ru-RU" sz="1200" b="1" spc="10" dirty="0" smtClean="0">
                <a:solidFill>
                  <a:srgbClr val="DF564F"/>
                </a:solidFill>
                <a:latin typeface="Arial"/>
                <a:cs typeface="Arial"/>
              </a:rPr>
              <a:t>ПЕРВОМАЙ</a:t>
            </a:r>
            <a:r>
              <a:rPr lang="ru-RU" sz="1200" b="1" spc="10" dirty="0" smtClean="0">
                <a:solidFill>
                  <a:srgbClr val="DF564F"/>
                </a:solidFill>
                <a:latin typeface="Arial"/>
                <a:cs typeface="Arial"/>
              </a:rPr>
              <a:t>СКОГО </a:t>
            </a:r>
            <a:r>
              <a:rPr lang="ru-RU" sz="1200" b="1" spc="10" dirty="0" smtClean="0">
                <a:solidFill>
                  <a:srgbClr val="DF564F"/>
                </a:solidFill>
                <a:latin typeface="Arial"/>
                <a:cs typeface="Arial"/>
              </a:rPr>
              <a:t>СЕЛЬСКОГО ПОСЕЛЕНИЯ </a:t>
            </a:r>
            <a:r>
              <a:rPr sz="1200" b="1" spc="10" dirty="0" smtClean="0">
                <a:solidFill>
                  <a:srgbClr val="DF564F"/>
                </a:solidFill>
                <a:latin typeface="Arial"/>
                <a:cs typeface="Arial"/>
              </a:rPr>
              <a:t>МИЛЛЕРОВСКОГО</a:t>
            </a:r>
            <a:r>
              <a:rPr lang="ru-RU" sz="1200" b="1" spc="10" dirty="0" smtClean="0">
                <a:solidFill>
                  <a:srgbClr val="DF564F"/>
                </a:solidFill>
                <a:latin typeface="Arial"/>
                <a:cs typeface="Arial"/>
              </a:rPr>
              <a:t> РАЙОНА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5" name="text 1"/>
          <p:cNvSpPr txBox="1"/>
          <p:nvPr/>
        </p:nvSpPr>
        <p:spPr>
          <a:xfrm>
            <a:off x="8688578" y="28448"/>
            <a:ext cx="317754" cy="25511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solidFill>
                  <a:srgbClr val="FFFFFF"/>
                </a:solidFill>
                <a:latin typeface="Arial"/>
                <a:cs typeface="Arial"/>
              </a:rPr>
              <a:t>11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6" name="text 1"/>
          <p:cNvSpPr txBox="1"/>
          <p:nvPr/>
        </p:nvSpPr>
        <p:spPr>
          <a:xfrm>
            <a:off x="5889625" y="293814"/>
            <a:ext cx="2191947" cy="1384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ru-RU" sz="900" b="1" spc="10" dirty="0" smtClean="0">
                <a:solidFill>
                  <a:srgbClr val="FFFFFF"/>
                </a:solidFill>
                <a:latin typeface="Arial"/>
                <a:cs typeface="Arial"/>
              </a:rPr>
              <a:t>Первомай</a:t>
            </a:r>
            <a:r>
              <a:rPr lang="ru-RU" sz="900" b="1" spc="10" dirty="0" smtClean="0">
                <a:solidFill>
                  <a:srgbClr val="FFFFFF"/>
                </a:solidFill>
                <a:latin typeface="Arial"/>
                <a:cs typeface="Arial"/>
              </a:rPr>
              <a:t>ского </a:t>
            </a:r>
            <a:r>
              <a:rPr lang="ru-RU" sz="900" b="1" spc="10" dirty="0" smtClean="0">
                <a:solidFill>
                  <a:srgbClr val="FFFFFF"/>
                </a:solidFill>
                <a:latin typeface="Arial"/>
                <a:cs typeface="Arial"/>
              </a:rPr>
              <a:t>сельского поселения</a:t>
            </a:r>
            <a:endParaRPr sz="900" dirty="0">
              <a:latin typeface="Arial"/>
              <a:cs typeface="Arial"/>
            </a:endParaRPr>
          </a:p>
        </p:txBody>
      </p:sp>
      <p:graphicFrame>
        <p:nvGraphicFramePr>
          <p:cNvPr id="66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156360527"/>
              </p:ext>
            </p:extLst>
          </p:nvPr>
        </p:nvGraphicFramePr>
        <p:xfrm>
          <a:off x="692615" y="1751076"/>
          <a:ext cx="8154840" cy="2622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68164053"/>
              </p:ext>
            </p:extLst>
          </p:nvPr>
        </p:nvGraphicFramePr>
        <p:xfrm>
          <a:off x="323528" y="620688"/>
          <a:ext cx="8064896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7543800" y="1484784"/>
            <a:ext cx="1600200" cy="995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Всего                    </a:t>
            </a:r>
            <a:r>
              <a:rPr lang="ru-RU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7800,3</a:t>
            </a:r>
            <a:r>
              <a:rPr lang="ru-RU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тыс</a:t>
            </a:r>
            <a:r>
              <a:rPr lang="ru-RU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. рублей</a:t>
            </a:r>
            <a:endParaRPr lang="ru-RU" b="1" dirty="0">
              <a:solidFill>
                <a:srgbClr val="FF0000"/>
              </a:solidFill>
              <a:latin typeface="Cambria Math" pitchFamily="18" charset="0"/>
              <a:ea typeface="Cambria Math" pitchFamily="18" charset="0"/>
              <a:cs typeface="Arial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0" y="571480"/>
            <a:ext cx="9144000" cy="72008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rebuchet MS"/>
                <a:cs typeface="Arial" charset="0"/>
              </a:rPr>
              <a:t>СТРУКТУРА НАЛОГОВЫХ И НЕНАЛОГОВЫХ ДОХОДОВ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rebuchet MS"/>
                <a:cs typeface="Arial" charset="0"/>
              </a:rPr>
              <a:t>БЮДЖЕТА </a:t>
            </a:r>
            <a:r>
              <a:rPr lang="ru-RU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rebuchet MS"/>
                <a:cs typeface="Arial" charset="0"/>
              </a:rPr>
              <a:t>ПЕРВОМАЙ</a:t>
            </a:r>
            <a:r>
              <a:rPr lang="ru-RU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rebuchet MS"/>
                <a:cs typeface="Arial" charset="0"/>
              </a:rPr>
              <a:t>ского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rebuchet MS"/>
                <a:cs typeface="Arial" charset="0"/>
              </a:rPr>
              <a:t> 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rebuchet MS"/>
                <a:cs typeface="Arial" charset="0"/>
              </a:rPr>
              <a:t>сельского поселения Миллеровского района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rebuchet MS"/>
                <a:cs typeface="Arial" charset="0"/>
              </a:rPr>
              <a:t>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rebuchet MS"/>
                <a:cs typeface="Arial" charset="0"/>
              </a:rPr>
              <a:t>В 2020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rebuchet MS"/>
                <a:cs typeface="Arial" charset="0"/>
              </a:rPr>
              <a:t>ГОДУ</a:t>
            </a:r>
          </a:p>
        </p:txBody>
      </p:sp>
      <p:sp>
        <p:nvSpPr>
          <p:cNvPr id="41" name="TextBox 37"/>
          <p:cNvSpPr txBox="1">
            <a:spLocks noChangeArrowheads="1"/>
          </p:cNvSpPr>
          <p:nvPr/>
        </p:nvSpPr>
        <p:spPr bwMode="auto">
          <a:xfrm>
            <a:off x="467544" y="5805264"/>
            <a:ext cx="41764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Налог на имущество физических лиц – </a:t>
            </a:r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199,5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2" name="Группа 47"/>
          <p:cNvGrpSpPr>
            <a:grpSpLocks/>
          </p:cNvGrpSpPr>
          <p:nvPr/>
        </p:nvGrpSpPr>
        <p:grpSpPr bwMode="auto">
          <a:xfrm>
            <a:off x="533400" y="5410200"/>
            <a:ext cx="8136904" cy="1171872"/>
            <a:chOff x="677110" y="5013167"/>
            <a:chExt cx="7954460" cy="1236390"/>
          </a:xfrm>
        </p:grpSpPr>
        <p:sp>
          <p:nvSpPr>
            <p:cNvPr id="20515" name="TextBox 31"/>
            <p:cNvSpPr txBox="1">
              <a:spLocks noChangeArrowheads="1"/>
            </p:cNvSpPr>
            <p:nvPr/>
          </p:nvSpPr>
          <p:spPr bwMode="auto">
            <a:xfrm>
              <a:off x="683568" y="5013169"/>
              <a:ext cx="4146757" cy="324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solidFill>
                    <a:prstClr val="black"/>
                  </a:solidFill>
                  <a:cs typeface="Arial" charset="0"/>
                </a:rPr>
                <a:t>Налог на доходы физических лиц – </a:t>
              </a:r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3764,0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11" name="TextBox 34"/>
            <p:cNvSpPr txBox="1">
              <a:spLocks noChangeArrowheads="1"/>
            </p:cNvSpPr>
            <p:nvPr/>
          </p:nvSpPr>
          <p:spPr bwMode="auto">
            <a:xfrm>
              <a:off x="683568" y="5241088"/>
              <a:ext cx="4076362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Земельный налог – </a:t>
              </a:r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3343,9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9" name="TextBox 35"/>
            <p:cNvSpPr txBox="1">
              <a:spLocks noChangeArrowheads="1"/>
            </p:cNvSpPr>
            <p:nvPr/>
          </p:nvSpPr>
          <p:spPr bwMode="auto">
            <a:xfrm>
              <a:off x="5406195" y="5013167"/>
              <a:ext cx="3225375" cy="552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Доходы получаемые в виде арендной платы – </a:t>
              </a:r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255,4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3" name="TextBox 37"/>
            <p:cNvSpPr txBox="1">
              <a:spLocks noChangeArrowheads="1"/>
            </p:cNvSpPr>
            <p:nvPr/>
          </p:nvSpPr>
          <p:spPr bwMode="auto">
            <a:xfrm>
              <a:off x="677110" y="5924835"/>
              <a:ext cx="3577342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Государственная пошлина– </a:t>
              </a:r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23,2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29" name="TextBox 37"/>
          <p:cNvSpPr txBox="1">
            <a:spLocks noChangeArrowheads="1"/>
          </p:cNvSpPr>
          <p:nvPr/>
        </p:nvSpPr>
        <p:spPr bwMode="auto">
          <a:xfrm>
            <a:off x="467544" y="6021288"/>
            <a:ext cx="44644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Единый сельскохозяйственный налог – </a:t>
            </a:r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163,6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0" name="TextBox 35"/>
          <p:cNvSpPr txBox="1">
            <a:spLocks noChangeArrowheads="1"/>
          </p:cNvSpPr>
          <p:nvPr/>
        </p:nvSpPr>
        <p:spPr bwMode="auto">
          <a:xfrm>
            <a:off x="5305096" y="5786100"/>
            <a:ext cx="32993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Иные собственные доходы – </a:t>
            </a:r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50,7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79512" y="5445224"/>
            <a:ext cx="144016" cy="144016"/>
          </a:xfrm>
          <a:prstGeom prst="rect">
            <a:avLst/>
          </a:prstGeom>
          <a:solidFill>
            <a:srgbClr val="1FD15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179512" y="5661248"/>
            <a:ext cx="144016" cy="144016"/>
          </a:xfrm>
          <a:prstGeom prst="rect">
            <a:avLst/>
          </a:prstGeom>
          <a:solidFill>
            <a:srgbClr val="FB998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179512" y="5877272"/>
            <a:ext cx="144016" cy="144016"/>
          </a:xfrm>
          <a:prstGeom prst="rect">
            <a:avLst/>
          </a:prstGeom>
          <a:solidFill>
            <a:srgbClr val="95358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179512" y="6093296"/>
            <a:ext cx="144016" cy="1440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179512" y="6309320"/>
            <a:ext cx="144016" cy="1440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5004048" y="5445224"/>
            <a:ext cx="144016" cy="144016"/>
          </a:xfrm>
          <a:prstGeom prst="rect">
            <a:avLst/>
          </a:prstGeom>
          <a:solidFill>
            <a:srgbClr val="53D2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5004048" y="5877272"/>
            <a:ext cx="144016" cy="14401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Первомай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ское 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сельское поселение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 1"/>
          <p:cNvSpPr txBox="1"/>
          <p:nvPr/>
        </p:nvSpPr>
        <p:spPr>
          <a:xfrm>
            <a:off x="8688578" y="28448"/>
            <a:ext cx="259045" cy="2769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 smtClean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lang="ru-RU" sz="1800" spc="10" dirty="0" smtClean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273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09" name="object 109"/>
          <p:cNvSpPr/>
          <p:nvPr/>
        </p:nvSpPr>
        <p:spPr>
          <a:xfrm>
            <a:off x="562356" y="816864"/>
            <a:ext cx="19811" cy="934212"/>
          </a:xfrm>
          <a:custGeom>
            <a:avLst/>
            <a:gdLst/>
            <a:ahLst/>
            <a:cxnLst/>
            <a:rect l="l" t="t" r="r" b="b"/>
            <a:pathLst>
              <a:path w="19811" h="934212">
                <a:moveTo>
                  <a:pt x="9906" y="924306"/>
                </a:moveTo>
                <a:lnTo>
                  <a:pt x="9906" y="9906"/>
                </a:lnTo>
              </a:path>
            </a:pathLst>
          </a:custGeom>
          <a:ln w="19812">
            <a:solidFill>
              <a:srgbClr val="1CADE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285" name="Imag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286" name="Imag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67284"/>
            <a:ext cx="9144000" cy="83820"/>
          </a:xfrm>
          <a:prstGeom prst="rect">
            <a:avLst/>
          </a:prstGeom>
        </p:spPr>
      </p:pic>
      <p:pic>
        <p:nvPicPr>
          <p:cNvPr id="287" name="Image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310896"/>
          </a:xfrm>
          <a:prstGeom prst="rect">
            <a:avLst/>
          </a:prstGeom>
        </p:spPr>
      </p:pic>
      <p:pic>
        <p:nvPicPr>
          <p:cNvPr id="288" name="Image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07848"/>
            <a:ext cx="9144000" cy="91440"/>
          </a:xfrm>
          <a:prstGeom prst="rect">
            <a:avLst/>
          </a:prstGeom>
        </p:spPr>
      </p:pic>
      <p:pic>
        <p:nvPicPr>
          <p:cNvPr id="289" name="Image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0200" y="359663"/>
            <a:ext cx="3733800" cy="91440"/>
          </a:xfrm>
          <a:prstGeom prst="rect">
            <a:avLst/>
          </a:prstGeom>
        </p:spPr>
      </p:pic>
      <p:pic>
        <p:nvPicPr>
          <p:cNvPr id="290" name="Image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0200" y="440436"/>
            <a:ext cx="3733800" cy="179832"/>
          </a:xfrm>
          <a:prstGeom prst="rect">
            <a:avLst/>
          </a:prstGeom>
        </p:spPr>
      </p:pic>
      <p:sp>
        <p:nvSpPr>
          <p:cNvPr id="110" name="object 110"/>
          <p:cNvSpPr/>
          <p:nvPr/>
        </p:nvSpPr>
        <p:spPr>
          <a:xfrm>
            <a:off x="5407152" y="496824"/>
            <a:ext cx="3063240" cy="27432"/>
          </a:xfrm>
          <a:custGeom>
            <a:avLst/>
            <a:gdLst/>
            <a:ahLst/>
            <a:cxnLst/>
            <a:rect l="l" t="t" r="r" b="b"/>
            <a:pathLst>
              <a:path w="3063240" h="27432">
                <a:moveTo>
                  <a:pt x="0" y="4572"/>
                </a:moveTo>
                <a:cubicBezTo>
                  <a:pt x="0" y="2032"/>
                  <a:pt x="2159" y="0"/>
                  <a:pt x="4572" y="0"/>
                </a:cubicBezTo>
                <a:cubicBezTo>
                  <a:pt x="4572" y="0"/>
                  <a:pt x="4572" y="0"/>
                  <a:pt x="4572" y="0"/>
                </a:cubicBezTo>
                <a:lnTo>
                  <a:pt x="4572" y="0"/>
                </a:lnTo>
                <a:lnTo>
                  <a:pt x="3058668" y="0"/>
                </a:lnTo>
                <a:cubicBezTo>
                  <a:pt x="3061208" y="0"/>
                  <a:pt x="3063240" y="2032"/>
                  <a:pt x="3063240" y="4572"/>
                </a:cubicBezTo>
                <a:cubicBezTo>
                  <a:pt x="3063240" y="4572"/>
                  <a:pt x="3063240" y="4572"/>
                  <a:pt x="3063240" y="4572"/>
                </a:cubicBezTo>
                <a:lnTo>
                  <a:pt x="3063240" y="4572"/>
                </a:lnTo>
                <a:lnTo>
                  <a:pt x="3063240" y="22860"/>
                </a:lnTo>
                <a:cubicBezTo>
                  <a:pt x="3063240" y="25400"/>
                  <a:pt x="3061208" y="27432"/>
                  <a:pt x="3058668" y="27432"/>
                </a:cubicBezTo>
                <a:cubicBezTo>
                  <a:pt x="3058668" y="27432"/>
                  <a:pt x="3058668" y="27432"/>
                  <a:pt x="3058668" y="27432"/>
                </a:cubicBezTo>
                <a:lnTo>
                  <a:pt x="3058668" y="27432"/>
                </a:lnTo>
                <a:lnTo>
                  <a:pt x="4572" y="27432"/>
                </a:lnTo>
                <a:cubicBezTo>
                  <a:pt x="2159" y="27432"/>
                  <a:pt x="0" y="25400"/>
                  <a:pt x="0" y="22860"/>
                </a:cubicBezTo>
                <a:cubicBezTo>
                  <a:pt x="0" y="22860"/>
                  <a:pt x="0" y="22860"/>
                  <a:pt x="0" y="22860"/>
                </a:cubicBezTo>
                <a:close/>
              </a:path>
            </a:pathLst>
          </a:custGeom>
          <a:solidFill>
            <a:srgbClr val="EEEC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7373112" y="588264"/>
            <a:ext cx="1600200" cy="36576"/>
          </a:xfrm>
          <a:custGeom>
            <a:avLst/>
            <a:gdLst/>
            <a:ahLst/>
            <a:cxnLst/>
            <a:rect l="l" t="t" r="r" b="b"/>
            <a:pathLst>
              <a:path w="1600200" h="36576">
                <a:moveTo>
                  <a:pt x="0" y="6096"/>
                </a:moveTo>
                <a:cubicBezTo>
                  <a:pt x="0" y="2794"/>
                  <a:pt x="2794" y="0"/>
                  <a:pt x="6095" y="0"/>
                </a:cubicBezTo>
                <a:cubicBezTo>
                  <a:pt x="6095" y="0"/>
                  <a:pt x="6095" y="0"/>
                  <a:pt x="6095" y="0"/>
                </a:cubicBezTo>
                <a:lnTo>
                  <a:pt x="6095" y="0"/>
                </a:lnTo>
                <a:lnTo>
                  <a:pt x="1594104" y="0"/>
                </a:lnTo>
                <a:cubicBezTo>
                  <a:pt x="1597533" y="0"/>
                  <a:pt x="1600200" y="2794"/>
                  <a:pt x="1600200" y="6096"/>
                </a:cubicBezTo>
                <a:cubicBezTo>
                  <a:pt x="1600200" y="6096"/>
                  <a:pt x="1600200" y="6096"/>
                  <a:pt x="1600200" y="6096"/>
                </a:cubicBezTo>
                <a:lnTo>
                  <a:pt x="1600200" y="6096"/>
                </a:lnTo>
                <a:lnTo>
                  <a:pt x="1600200" y="30480"/>
                </a:lnTo>
                <a:cubicBezTo>
                  <a:pt x="1600200" y="33909"/>
                  <a:pt x="1597533" y="36576"/>
                  <a:pt x="1594104" y="36576"/>
                </a:cubicBezTo>
                <a:cubicBezTo>
                  <a:pt x="1594104" y="36576"/>
                  <a:pt x="1594104" y="36576"/>
                  <a:pt x="1594104" y="36576"/>
                </a:cubicBezTo>
                <a:lnTo>
                  <a:pt x="1594104" y="36576"/>
                </a:lnTo>
                <a:lnTo>
                  <a:pt x="6095" y="36576"/>
                </a:lnTo>
                <a:cubicBezTo>
                  <a:pt x="2794" y="36576"/>
                  <a:pt x="0" y="33909"/>
                  <a:pt x="0" y="30480"/>
                </a:cubicBezTo>
                <a:cubicBezTo>
                  <a:pt x="0" y="30480"/>
                  <a:pt x="0" y="30480"/>
                  <a:pt x="0" y="30480"/>
                </a:cubicBezTo>
                <a:close/>
              </a:path>
            </a:pathLst>
          </a:custGeom>
          <a:solidFill>
            <a:srgbClr val="EEEC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291" name="Image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84564" y="0"/>
            <a:ext cx="57912" cy="620268"/>
          </a:xfrm>
          <a:prstGeom prst="rect">
            <a:avLst/>
          </a:prstGeom>
        </p:spPr>
      </p:pic>
      <p:pic>
        <p:nvPicPr>
          <p:cNvPr id="292" name="Image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44940" y="0"/>
            <a:ext cx="27432" cy="620268"/>
          </a:xfrm>
          <a:prstGeom prst="rect">
            <a:avLst/>
          </a:prstGeom>
        </p:spPr>
      </p:pic>
      <p:pic>
        <p:nvPicPr>
          <p:cNvPr id="293" name="Image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25128" y="0"/>
            <a:ext cx="9144" cy="620268"/>
          </a:xfrm>
          <a:prstGeom prst="rect">
            <a:avLst/>
          </a:prstGeom>
        </p:spPr>
      </p:pic>
      <p:pic>
        <p:nvPicPr>
          <p:cNvPr id="294" name="Image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74836" y="0"/>
            <a:ext cx="27432" cy="620268"/>
          </a:xfrm>
          <a:prstGeom prst="rect">
            <a:avLst/>
          </a:prstGeom>
        </p:spPr>
      </p:pic>
      <p:sp>
        <p:nvSpPr>
          <p:cNvPr id="112" name="object 112"/>
          <p:cNvSpPr/>
          <p:nvPr/>
        </p:nvSpPr>
        <p:spPr>
          <a:xfrm>
            <a:off x="8915400" y="0"/>
            <a:ext cx="54864" cy="585216"/>
          </a:xfrm>
          <a:custGeom>
            <a:avLst/>
            <a:gdLst/>
            <a:ahLst/>
            <a:cxnLst/>
            <a:rect l="l" t="t" r="r" b="b"/>
            <a:pathLst>
              <a:path w="54864" h="585216">
                <a:moveTo>
                  <a:pt x="0" y="585216"/>
                </a:moveTo>
                <a:lnTo>
                  <a:pt x="0" y="0"/>
                </a:lnTo>
                <a:lnTo>
                  <a:pt x="54864" y="0"/>
                </a:lnTo>
                <a:lnTo>
                  <a:pt x="54864" y="585216"/>
                </a:lnTo>
                <a:lnTo>
                  <a:pt x="0" y="585216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8874252" y="0"/>
            <a:ext cx="7620" cy="585216"/>
          </a:xfrm>
          <a:custGeom>
            <a:avLst/>
            <a:gdLst/>
            <a:ahLst/>
            <a:cxnLst/>
            <a:rect l="l" t="t" r="r" b="b"/>
            <a:pathLst>
              <a:path w="7620" h="585216">
                <a:moveTo>
                  <a:pt x="0" y="585216"/>
                </a:moveTo>
                <a:lnTo>
                  <a:pt x="0" y="0"/>
                </a:lnTo>
                <a:lnTo>
                  <a:pt x="7620" y="0"/>
                </a:lnTo>
                <a:lnTo>
                  <a:pt x="7620" y="585216"/>
                </a:lnTo>
                <a:lnTo>
                  <a:pt x="0" y="585216"/>
                </a:lnTo>
                <a:close/>
              </a:path>
            </a:pathLst>
          </a:custGeom>
          <a:solidFill>
            <a:srgbClr val="FFFFFF">
              <a:alpha val="30196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295" name="Image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0"/>
          </a:xfrm>
          <a:prstGeom prst="rect">
            <a:avLst/>
          </a:prstGeom>
        </p:spPr>
      </p:pic>
      <p:pic>
        <p:nvPicPr>
          <p:cNvPr id="296" name="Image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51519" y="266700"/>
            <a:ext cx="196595" cy="198120"/>
          </a:xfrm>
          <a:prstGeom prst="rect">
            <a:avLst/>
          </a:prstGeom>
        </p:spPr>
      </p:pic>
      <p:sp>
        <p:nvSpPr>
          <p:cNvPr id="114" name="object 114"/>
          <p:cNvSpPr/>
          <p:nvPr/>
        </p:nvSpPr>
        <p:spPr>
          <a:xfrm>
            <a:off x="772668" y="5458968"/>
            <a:ext cx="7214616" cy="71628"/>
          </a:xfrm>
          <a:custGeom>
            <a:avLst/>
            <a:gdLst/>
            <a:ahLst/>
            <a:cxnLst/>
            <a:rect l="l" t="t" r="r" b="b"/>
            <a:pathLst>
              <a:path w="7214616" h="71628">
                <a:moveTo>
                  <a:pt x="4572" y="4572"/>
                </a:moveTo>
                <a:lnTo>
                  <a:pt x="4572" y="67056"/>
                </a:lnTo>
                <a:moveTo>
                  <a:pt x="1805813" y="4572"/>
                </a:moveTo>
                <a:lnTo>
                  <a:pt x="1805813" y="67056"/>
                </a:lnTo>
                <a:moveTo>
                  <a:pt x="3607054" y="4572"/>
                </a:moveTo>
                <a:lnTo>
                  <a:pt x="3607054" y="67056"/>
                </a:lnTo>
                <a:moveTo>
                  <a:pt x="5408422" y="4572"/>
                </a:moveTo>
                <a:lnTo>
                  <a:pt x="5408422" y="67056"/>
                </a:lnTo>
                <a:moveTo>
                  <a:pt x="7210044" y="4572"/>
                </a:moveTo>
                <a:lnTo>
                  <a:pt x="7210044" y="67056"/>
                </a:lnTo>
              </a:path>
            </a:pathLst>
          </a:custGeom>
          <a:ln w="9144">
            <a:solidFill>
              <a:srgbClr val="8B8B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2982341" y="5187645"/>
            <a:ext cx="935736" cy="289560"/>
          </a:xfrm>
          <a:custGeom>
            <a:avLst/>
            <a:gdLst/>
            <a:ahLst/>
            <a:cxnLst/>
            <a:rect l="l" t="t" r="r" b="b"/>
            <a:pathLst>
              <a:path w="935736" h="289560">
                <a:moveTo>
                  <a:pt x="0" y="48133"/>
                </a:moveTo>
                <a:cubicBezTo>
                  <a:pt x="0" y="21590"/>
                  <a:pt x="21590" y="0"/>
                  <a:pt x="48260" y="0"/>
                </a:cubicBezTo>
                <a:cubicBezTo>
                  <a:pt x="48260" y="0"/>
                  <a:pt x="48260" y="0"/>
                  <a:pt x="48260" y="0"/>
                </a:cubicBezTo>
                <a:lnTo>
                  <a:pt x="48260" y="0"/>
                </a:lnTo>
                <a:lnTo>
                  <a:pt x="887603" y="0"/>
                </a:lnTo>
                <a:cubicBezTo>
                  <a:pt x="914146" y="0"/>
                  <a:pt x="935736" y="21590"/>
                  <a:pt x="935736" y="48133"/>
                </a:cubicBezTo>
                <a:cubicBezTo>
                  <a:pt x="935736" y="48133"/>
                  <a:pt x="935736" y="48133"/>
                  <a:pt x="935736" y="48133"/>
                </a:cubicBezTo>
                <a:lnTo>
                  <a:pt x="935736" y="48133"/>
                </a:lnTo>
                <a:lnTo>
                  <a:pt x="935736" y="241300"/>
                </a:lnTo>
                <a:cubicBezTo>
                  <a:pt x="935736" y="267970"/>
                  <a:pt x="914146" y="289560"/>
                  <a:pt x="887603" y="289560"/>
                </a:cubicBezTo>
                <a:cubicBezTo>
                  <a:pt x="887603" y="289560"/>
                  <a:pt x="887603" y="289560"/>
                  <a:pt x="887603" y="289560"/>
                </a:cubicBezTo>
                <a:lnTo>
                  <a:pt x="887603" y="289560"/>
                </a:lnTo>
                <a:lnTo>
                  <a:pt x="48260" y="289560"/>
                </a:lnTo>
                <a:cubicBezTo>
                  <a:pt x="21590" y="289560"/>
                  <a:pt x="0" y="267970"/>
                  <a:pt x="0" y="241300"/>
                </a:cubicBezTo>
                <a:cubicBezTo>
                  <a:pt x="0" y="241300"/>
                  <a:pt x="0" y="241300"/>
                  <a:pt x="0" y="24130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2967863" y="5135198"/>
            <a:ext cx="964692" cy="318516"/>
          </a:xfrm>
          <a:custGeom>
            <a:avLst/>
            <a:gdLst/>
            <a:ahLst/>
            <a:cxnLst/>
            <a:rect l="l" t="t" r="r" b="b"/>
            <a:pathLst>
              <a:path w="964692" h="318516">
                <a:moveTo>
                  <a:pt x="14478" y="62611"/>
                </a:moveTo>
                <a:cubicBezTo>
                  <a:pt x="14478" y="36068"/>
                  <a:pt x="36068" y="14478"/>
                  <a:pt x="62738" y="14478"/>
                </a:cubicBezTo>
                <a:cubicBezTo>
                  <a:pt x="62738" y="14478"/>
                  <a:pt x="62738" y="14478"/>
                  <a:pt x="62738" y="14478"/>
                </a:cubicBezTo>
                <a:lnTo>
                  <a:pt x="62738" y="14478"/>
                </a:lnTo>
                <a:lnTo>
                  <a:pt x="902081" y="14478"/>
                </a:lnTo>
                <a:cubicBezTo>
                  <a:pt x="928624" y="14478"/>
                  <a:pt x="950213" y="36068"/>
                  <a:pt x="950213" y="62611"/>
                </a:cubicBezTo>
                <a:cubicBezTo>
                  <a:pt x="950213" y="62611"/>
                  <a:pt x="950213" y="62611"/>
                  <a:pt x="950213" y="62611"/>
                </a:cubicBezTo>
                <a:lnTo>
                  <a:pt x="950213" y="62611"/>
                </a:lnTo>
                <a:lnTo>
                  <a:pt x="950213" y="255778"/>
                </a:lnTo>
                <a:cubicBezTo>
                  <a:pt x="950213" y="282448"/>
                  <a:pt x="928624" y="304038"/>
                  <a:pt x="902081" y="304038"/>
                </a:cubicBezTo>
                <a:cubicBezTo>
                  <a:pt x="902081" y="304038"/>
                  <a:pt x="902081" y="304038"/>
                  <a:pt x="902081" y="304038"/>
                </a:cubicBezTo>
                <a:lnTo>
                  <a:pt x="902081" y="304038"/>
                </a:lnTo>
                <a:lnTo>
                  <a:pt x="62738" y="304038"/>
                </a:lnTo>
                <a:cubicBezTo>
                  <a:pt x="36068" y="304038"/>
                  <a:pt x="14478" y="282448"/>
                  <a:pt x="14478" y="255778"/>
                </a:cubicBezTo>
                <a:cubicBezTo>
                  <a:pt x="14478" y="255778"/>
                  <a:pt x="14478" y="255778"/>
                  <a:pt x="14478" y="255778"/>
                </a:cubicBezTo>
                <a:close/>
              </a:path>
            </a:pathLst>
          </a:custGeom>
          <a:ln w="28956">
            <a:solidFill>
              <a:srgbClr val="0000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4726241" y="5103095"/>
            <a:ext cx="937260" cy="289560"/>
          </a:xfrm>
          <a:custGeom>
            <a:avLst/>
            <a:gdLst/>
            <a:ahLst/>
            <a:cxnLst/>
            <a:rect l="l" t="t" r="r" b="b"/>
            <a:pathLst>
              <a:path w="937260" h="289560">
                <a:moveTo>
                  <a:pt x="0" y="48133"/>
                </a:moveTo>
                <a:cubicBezTo>
                  <a:pt x="0" y="21590"/>
                  <a:pt x="21590" y="0"/>
                  <a:pt x="48260" y="0"/>
                </a:cubicBezTo>
                <a:cubicBezTo>
                  <a:pt x="48260" y="0"/>
                  <a:pt x="48260" y="0"/>
                  <a:pt x="48260" y="0"/>
                </a:cubicBezTo>
                <a:lnTo>
                  <a:pt x="48260" y="0"/>
                </a:lnTo>
                <a:lnTo>
                  <a:pt x="889000" y="0"/>
                </a:lnTo>
                <a:cubicBezTo>
                  <a:pt x="915670" y="0"/>
                  <a:pt x="937260" y="21590"/>
                  <a:pt x="937260" y="48133"/>
                </a:cubicBezTo>
                <a:cubicBezTo>
                  <a:pt x="937260" y="48133"/>
                  <a:pt x="937260" y="48133"/>
                  <a:pt x="937260" y="48133"/>
                </a:cubicBezTo>
                <a:lnTo>
                  <a:pt x="937260" y="48133"/>
                </a:lnTo>
                <a:lnTo>
                  <a:pt x="937260" y="241300"/>
                </a:lnTo>
                <a:cubicBezTo>
                  <a:pt x="937260" y="267970"/>
                  <a:pt x="915670" y="289560"/>
                  <a:pt x="889000" y="289560"/>
                </a:cubicBezTo>
                <a:cubicBezTo>
                  <a:pt x="889000" y="289560"/>
                  <a:pt x="889000" y="289560"/>
                  <a:pt x="889000" y="289560"/>
                </a:cubicBezTo>
                <a:lnTo>
                  <a:pt x="889000" y="289560"/>
                </a:lnTo>
                <a:lnTo>
                  <a:pt x="48260" y="289560"/>
                </a:lnTo>
                <a:cubicBezTo>
                  <a:pt x="21590" y="289560"/>
                  <a:pt x="0" y="267970"/>
                  <a:pt x="0" y="241300"/>
                </a:cubicBezTo>
                <a:cubicBezTo>
                  <a:pt x="0" y="241300"/>
                  <a:pt x="0" y="241300"/>
                  <a:pt x="0" y="24130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4726241" y="5135198"/>
            <a:ext cx="966216" cy="318516"/>
          </a:xfrm>
          <a:custGeom>
            <a:avLst/>
            <a:gdLst/>
            <a:ahLst/>
            <a:cxnLst/>
            <a:rect l="l" t="t" r="r" b="b"/>
            <a:pathLst>
              <a:path w="966216" h="318516">
                <a:moveTo>
                  <a:pt x="14478" y="62611"/>
                </a:moveTo>
                <a:cubicBezTo>
                  <a:pt x="14478" y="36068"/>
                  <a:pt x="36068" y="14478"/>
                  <a:pt x="62738" y="14478"/>
                </a:cubicBezTo>
                <a:cubicBezTo>
                  <a:pt x="62738" y="14478"/>
                  <a:pt x="62738" y="14478"/>
                  <a:pt x="62738" y="14478"/>
                </a:cubicBezTo>
                <a:lnTo>
                  <a:pt x="62738" y="14478"/>
                </a:lnTo>
                <a:lnTo>
                  <a:pt x="903478" y="14478"/>
                </a:lnTo>
                <a:cubicBezTo>
                  <a:pt x="930148" y="14478"/>
                  <a:pt x="951738" y="36068"/>
                  <a:pt x="951738" y="62611"/>
                </a:cubicBezTo>
                <a:cubicBezTo>
                  <a:pt x="951738" y="62611"/>
                  <a:pt x="951738" y="62611"/>
                  <a:pt x="951738" y="62611"/>
                </a:cubicBezTo>
                <a:lnTo>
                  <a:pt x="951738" y="62611"/>
                </a:lnTo>
                <a:lnTo>
                  <a:pt x="951738" y="255778"/>
                </a:lnTo>
                <a:cubicBezTo>
                  <a:pt x="951738" y="282448"/>
                  <a:pt x="930148" y="304038"/>
                  <a:pt x="903478" y="304038"/>
                </a:cubicBezTo>
                <a:cubicBezTo>
                  <a:pt x="903478" y="304038"/>
                  <a:pt x="903478" y="304038"/>
                  <a:pt x="903478" y="304038"/>
                </a:cubicBezTo>
                <a:lnTo>
                  <a:pt x="903478" y="304038"/>
                </a:lnTo>
                <a:lnTo>
                  <a:pt x="62738" y="304038"/>
                </a:lnTo>
                <a:cubicBezTo>
                  <a:pt x="36068" y="304038"/>
                  <a:pt x="14478" y="282448"/>
                  <a:pt x="14478" y="255778"/>
                </a:cubicBezTo>
                <a:cubicBezTo>
                  <a:pt x="14478" y="255778"/>
                  <a:pt x="14478" y="255778"/>
                  <a:pt x="14478" y="255778"/>
                </a:cubicBezTo>
                <a:close/>
              </a:path>
            </a:pathLst>
          </a:custGeom>
          <a:ln w="28956">
            <a:solidFill>
              <a:srgbClr val="0000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502907" y="5109450"/>
            <a:ext cx="935736" cy="289560"/>
          </a:xfrm>
          <a:custGeom>
            <a:avLst/>
            <a:gdLst/>
            <a:ahLst/>
            <a:cxnLst/>
            <a:rect l="l" t="t" r="r" b="b"/>
            <a:pathLst>
              <a:path w="935736" h="289560">
                <a:moveTo>
                  <a:pt x="0" y="48133"/>
                </a:moveTo>
                <a:cubicBezTo>
                  <a:pt x="0" y="21590"/>
                  <a:pt x="21590" y="0"/>
                  <a:pt x="48132" y="0"/>
                </a:cubicBezTo>
                <a:cubicBezTo>
                  <a:pt x="48132" y="0"/>
                  <a:pt x="48132" y="0"/>
                  <a:pt x="48132" y="0"/>
                </a:cubicBezTo>
                <a:lnTo>
                  <a:pt x="48132" y="0"/>
                </a:lnTo>
                <a:lnTo>
                  <a:pt x="887476" y="0"/>
                </a:lnTo>
                <a:cubicBezTo>
                  <a:pt x="914145" y="0"/>
                  <a:pt x="935736" y="21590"/>
                  <a:pt x="935736" y="48133"/>
                </a:cubicBezTo>
                <a:cubicBezTo>
                  <a:pt x="935736" y="48133"/>
                  <a:pt x="935736" y="48133"/>
                  <a:pt x="935736" y="48133"/>
                </a:cubicBezTo>
                <a:lnTo>
                  <a:pt x="935736" y="48133"/>
                </a:lnTo>
                <a:lnTo>
                  <a:pt x="935736" y="241300"/>
                </a:lnTo>
                <a:cubicBezTo>
                  <a:pt x="935736" y="267970"/>
                  <a:pt x="914145" y="289560"/>
                  <a:pt x="887476" y="289560"/>
                </a:cubicBezTo>
                <a:cubicBezTo>
                  <a:pt x="887476" y="289560"/>
                  <a:pt x="887476" y="289560"/>
                  <a:pt x="887476" y="289560"/>
                </a:cubicBezTo>
                <a:lnTo>
                  <a:pt x="887476" y="289560"/>
                </a:lnTo>
                <a:lnTo>
                  <a:pt x="48132" y="289560"/>
                </a:lnTo>
                <a:cubicBezTo>
                  <a:pt x="21590" y="289560"/>
                  <a:pt x="0" y="267970"/>
                  <a:pt x="0" y="241300"/>
                </a:cubicBezTo>
                <a:cubicBezTo>
                  <a:pt x="0" y="241300"/>
                  <a:pt x="0" y="241300"/>
                  <a:pt x="0" y="24130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514284" y="5111707"/>
            <a:ext cx="964692" cy="318516"/>
          </a:xfrm>
          <a:custGeom>
            <a:avLst/>
            <a:gdLst/>
            <a:ahLst/>
            <a:cxnLst/>
            <a:rect l="l" t="t" r="r" b="b"/>
            <a:pathLst>
              <a:path w="964692" h="318516">
                <a:moveTo>
                  <a:pt x="14479" y="62611"/>
                </a:moveTo>
                <a:cubicBezTo>
                  <a:pt x="14479" y="36068"/>
                  <a:pt x="36069" y="14478"/>
                  <a:pt x="62611" y="14478"/>
                </a:cubicBezTo>
                <a:cubicBezTo>
                  <a:pt x="62611" y="14478"/>
                  <a:pt x="62611" y="14478"/>
                  <a:pt x="62611" y="14478"/>
                </a:cubicBezTo>
                <a:lnTo>
                  <a:pt x="62611" y="14478"/>
                </a:lnTo>
                <a:lnTo>
                  <a:pt x="901955" y="14478"/>
                </a:lnTo>
                <a:cubicBezTo>
                  <a:pt x="928624" y="14478"/>
                  <a:pt x="950215" y="36068"/>
                  <a:pt x="950215" y="62611"/>
                </a:cubicBezTo>
                <a:cubicBezTo>
                  <a:pt x="950215" y="62611"/>
                  <a:pt x="950215" y="62611"/>
                  <a:pt x="950215" y="62611"/>
                </a:cubicBezTo>
                <a:lnTo>
                  <a:pt x="950215" y="62611"/>
                </a:lnTo>
                <a:lnTo>
                  <a:pt x="950215" y="255778"/>
                </a:lnTo>
                <a:cubicBezTo>
                  <a:pt x="950215" y="282448"/>
                  <a:pt x="928624" y="304038"/>
                  <a:pt x="901955" y="304038"/>
                </a:cubicBezTo>
                <a:cubicBezTo>
                  <a:pt x="901955" y="304038"/>
                  <a:pt x="901955" y="304038"/>
                  <a:pt x="901955" y="304038"/>
                </a:cubicBezTo>
                <a:lnTo>
                  <a:pt x="901955" y="304038"/>
                </a:lnTo>
                <a:lnTo>
                  <a:pt x="62611" y="304038"/>
                </a:lnTo>
                <a:cubicBezTo>
                  <a:pt x="36069" y="304038"/>
                  <a:pt x="14479" y="282448"/>
                  <a:pt x="14479" y="255778"/>
                </a:cubicBezTo>
                <a:cubicBezTo>
                  <a:pt x="14479" y="255778"/>
                  <a:pt x="14479" y="255778"/>
                  <a:pt x="14479" y="255778"/>
                </a:cubicBezTo>
                <a:close/>
              </a:path>
            </a:pathLst>
          </a:custGeom>
          <a:ln w="28956">
            <a:solidFill>
              <a:srgbClr val="0000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078555" y="5149676"/>
            <a:ext cx="935736" cy="289560"/>
          </a:xfrm>
          <a:custGeom>
            <a:avLst/>
            <a:gdLst/>
            <a:ahLst/>
            <a:cxnLst/>
            <a:rect l="l" t="t" r="r" b="b"/>
            <a:pathLst>
              <a:path w="935736" h="289560">
                <a:moveTo>
                  <a:pt x="0" y="48133"/>
                </a:moveTo>
                <a:cubicBezTo>
                  <a:pt x="0" y="21590"/>
                  <a:pt x="21564" y="0"/>
                  <a:pt x="48183" y="0"/>
                </a:cubicBezTo>
                <a:cubicBezTo>
                  <a:pt x="48183" y="0"/>
                  <a:pt x="48183" y="0"/>
                  <a:pt x="48183" y="0"/>
                </a:cubicBezTo>
                <a:lnTo>
                  <a:pt x="48183" y="0"/>
                </a:lnTo>
                <a:lnTo>
                  <a:pt x="887603" y="0"/>
                </a:lnTo>
                <a:cubicBezTo>
                  <a:pt x="914146" y="0"/>
                  <a:pt x="935736" y="21590"/>
                  <a:pt x="935736" y="48133"/>
                </a:cubicBezTo>
                <a:cubicBezTo>
                  <a:pt x="935736" y="48133"/>
                  <a:pt x="935736" y="48133"/>
                  <a:pt x="935736" y="48133"/>
                </a:cubicBezTo>
                <a:lnTo>
                  <a:pt x="935736" y="48133"/>
                </a:lnTo>
                <a:lnTo>
                  <a:pt x="935736" y="241300"/>
                </a:lnTo>
                <a:cubicBezTo>
                  <a:pt x="935736" y="267970"/>
                  <a:pt x="914146" y="289560"/>
                  <a:pt x="887603" y="289560"/>
                </a:cubicBezTo>
                <a:cubicBezTo>
                  <a:pt x="887603" y="289560"/>
                  <a:pt x="887603" y="289560"/>
                  <a:pt x="887603" y="289560"/>
                </a:cubicBezTo>
                <a:lnTo>
                  <a:pt x="887603" y="289560"/>
                </a:lnTo>
                <a:lnTo>
                  <a:pt x="48183" y="289560"/>
                </a:lnTo>
                <a:cubicBezTo>
                  <a:pt x="21564" y="289560"/>
                  <a:pt x="0" y="267970"/>
                  <a:pt x="0" y="241300"/>
                </a:cubicBezTo>
                <a:cubicBezTo>
                  <a:pt x="0" y="241300"/>
                  <a:pt x="0" y="241300"/>
                  <a:pt x="0" y="24130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101852" y="5120720"/>
            <a:ext cx="964692" cy="318516"/>
          </a:xfrm>
          <a:custGeom>
            <a:avLst/>
            <a:gdLst/>
            <a:ahLst/>
            <a:cxnLst/>
            <a:rect l="l" t="t" r="r" b="b"/>
            <a:pathLst>
              <a:path w="964692" h="318516">
                <a:moveTo>
                  <a:pt x="14478" y="62611"/>
                </a:moveTo>
                <a:cubicBezTo>
                  <a:pt x="14478" y="36068"/>
                  <a:pt x="36042" y="14478"/>
                  <a:pt x="62661" y="14478"/>
                </a:cubicBezTo>
                <a:cubicBezTo>
                  <a:pt x="62661" y="14478"/>
                  <a:pt x="62661" y="14478"/>
                  <a:pt x="62661" y="14478"/>
                </a:cubicBezTo>
                <a:lnTo>
                  <a:pt x="62661" y="14478"/>
                </a:lnTo>
                <a:lnTo>
                  <a:pt x="902080" y="14478"/>
                </a:lnTo>
                <a:cubicBezTo>
                  <a:pt x="928624" y="14478"/>
                  <a:pt x="950214" y="36068"/>
                  <a:pt x="950214" y="62611"/>
                </a:cubicBezTo>
                <a:cubicBezTo>
                  <a:pt x="950214" y="62611"/>
                  <a:pt x="950214" y="62611"/>
                  <a:pt x="950214" y="62611"/>
                </a:cubicBezTo>
                <a:lnTo>
                  <a:pt x="950214" y="62611"/>
                </a:lnTo>
                <a:lnTo>
                  <a:pt x="950214" y="255778"/>
                </a:lnTo>
                <a:cubicBezTo>
                  <a:pt x="950214" y="282448"/>
                  <a:pt x="928624" y="304038"/>
                  <a:pt x="902080" y="304038"/>
                </a:cubicBezTo>
                <a:cubicBezTo>
                  <a:pt x="902080" y="304038"/>
                  <a:pt x="902080" y="304038"/>
                  <a:pt x="902080" y="304038"/>
                </a:cubicBezTo>
                <a:lnTo>
                  <a:pt x="902080" y="304038"/>
                </a:lnTo>
                <a:lnTo>
                  <a:pt x="62661" y="304038"/>
                </a:lnTo>
                <a:cubicBezTo>
                  <a:pt x="36042" y="304038"/>
                  <a:pt x="14478" y="282448"/>
                  <a:pt x="14478" y="255778"/>
                </a:cubicBezTo>
                <a:cubicBezTo>
                  <a:pt x="14478" y="255778"/>
                  <a:pt x="14478" y="255778"/>
                  <a:pt x="14478" y="255778"/>
                </a:cubicBezTo>
                <a:close/>
              </a:path>
            </a:pathLst>
          </a:custGeom>
          <a:ln w="28956">
            <a:solidFill>
              <a:srgbClr val="0000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text 1"/>
          <p:cNvSpPr txBox="1"/>
          <p:nvPr/>
        </p:nvSpPr>
        <p:spPr>
          <a:xfrm>
            <a:off x="7834249" y="1855594"/>
            <a:ext cx="982355" cy="23697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10" b="1" spc="10" dirty="0">
                <a:latin typeface="Arial"/>
                <a:cs typeface="Arial"/>
              </a:rPr>
              <a:t>тыс. рублей</a:t>
            </a:r>
            <a:endParaRPr sz="1300">
              <a:latin typeface="Arial"/>
              <a:cs typeface="Arial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8679815" y="28448"/>
            <a:ext cx="317144" cy="25511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solidFill>
                  <a:srgbClr val="FFFFFF"/>
                </a:solidFill>
                <a:latin typeface="Arial"/>
                <a:cs typeface="Arial"/>
              </a:rPr>
              <a:t>13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298702" y="5723435"/>
            <a:ext cx="946370" cy="51169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41147">
              <a:lnSpc>
                <a:spcPct val="100000"/>
              </a:lnSpc>
            </a:pPr>
            <a:r>
              <a:rPr sz="1600" b="1" spc="10" dirty="0">
                <a:latin typeface="Arial"/>
                <a:cs typeface="Arial"/>
              </a:rPr>
              <a:t>2019 год  </a:t>
            </a:r>
            <a:endParaRPr sz="1600" dirty="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600" b="1" spc="10" dirty="0">
                <a:latin typeface="Arial"/>
                <a:cs typeface="Arial"/>
              </a:rPr>
              <a:t>(I чтение)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2970911" y="5812132"/>
            <a:ext cx="1187978" cy="26937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510" b="1" spc="10" dirty="0">
                <a:latin typeface="Arial"/>
                <a:cs typeface="Arial"/>
              </a:rPr>
              <a:t>Проект 2020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4772533" y="5812132"/>
            <a:ext cx="1187978" cy="26937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510" b="1" spc="10" dirty="0">
                <a:latin typeface="Arial"/>
                <a:cs typeface="Arial"/>
              </a:rPr>
              <a:t>Проект 2021</a:t>
            </a:r>
            <a:endParaRPr sz="1500">
              <a:latin typeface="Arial"/>
              <a:cs typeface="Arial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6575806" y="5812132"/>
            <a:ext cx="1187975" cy="26937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510" b="1" spc="10" dirty="0">
                <a:latin typeface="Arial"/>
                <a:cs typeface="Arial"/>
              </a:rPr>
              <a:t>Проект 2022</a:t>
            </a:r>
            <a:endParaRPr sz="1500">
              <a:latin typeface="Arial"/>
              <a:cs typeface="Arial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3086734" y="5214344"/>
            <a:ext cx="475771" cy="18466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ru-RU" sz="1200" b="1" spc="10" dirty="0" smtClean="0">
                <a:latin typeface="Arial"/>
                <a:cs typeface="Arial"/>
              </a:rPr>
              <a:t>3764,0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4871052" y="5187645"/>
            <a:ext cx="475771" cy="18466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ru-RU" sz="1200" b="1" spc="10" dirty="0" smtClean="0">
                <a:latin typeface="Arial"/>
                <a:cs typeface="Arial"/>
              </a:rPr>
              <a:t>3967,2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6688581" y="5178632"/>
            <a:ext cx="475771" cy="18466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ru-RU" sz="1200" b="1" spc="10" dirty="0" smtClean="0">
                <a:latin typeface="Arial"/>
                <a:cs typeface="Arial"/>
              </a:rPr>
              <a:t>4165,6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1286255" y="5202123"/>
            <a:ext cx="475771" cy="18466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ru-RU" sz="1200" b="1" spc="10" dirty="0" smtClean="0">
                <a:latin typeface="Arial"/>
                <a:cs typeface="Arial"/>
              </a:rPr>
              <a:t>3332,5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772668" y="848360"/>
            <a:ext cx="7907147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23" algn="ctr">
              <a:lnSpc>
                <a:spcPct val="100000"/>
              </a:lnSpc>
            </a:pPr>
            <a:r>
              <a:rPr sz="1400" b="1" spc="10" dirty="0">
                <a:solidFill>
                  <a:srgbClr val="1D6295"/>
                </a:solidFill>
                <a:latin typeface="Times New Roman" pitchFamily="18" charset="0"/>
                <a:cs typeface="Times New Roman" pitchFamily="18" charset="0"/>
              </a:rPr>
              <a:t>ДИНАМИКА  ПОСТУПЛЕНИЙ  НАЛОГА  </a:t>
            </a:r>
            <a:r>
              <a:rPr sz="1400" b="1" spc="10" dirty="0" smtClean="0">
                <a:solidFill>
                  <a:srgbClr val="1D6295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1400" b="1" spc="10" dirty="0" smtClean="0">
                <a:solidFill>
                  <a:srgbClr val="1D629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10" dirty="0" smtClean="0">
                <a:solidFill>
                  <a:srgbClr val="1D6295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r>
              <a:rPr sz="1400" b="1" spc="10" dirty="0">
                <a:solidFill>
                  <a:srgbClr val="1D6295"/>
                </a:solidFill>
                <a:latin typeface="Times New Roman" pitchFamily="18" charset="0"/>
                <a:cs typeface="Times New Roman" pitchFamily="18" charset="0"/>
              </a:rPr>
              <a:t>  ФИЗИЧЕСКИХ  ЛИЦ  </a:t>
            </a:r>
            <a:endParaRPr lang="ru-RU" sz="1400" b="1" spc="10" dirty="0" smtClean="0">
              <a:solidFill>
                <a:srgbClr val="1D6295"/>
              </a:solidFill>
              <a:latin typeface="Times New Roman" pitchFamily="18" charset="0"/>
              <a:cs typeface="Times New Roman" pitchFamily="18" charset="0"/>
            </a:endParaRPr>
          </a:p>
          <a:p>
            <a:pPr marL="1523" algn="ctr">
              <a:lnSpc>
                <a:spcPct val="100000"/>
              </a:lnSpc>
            </a:pPr>
            <a:r>
              <a:rPr sz="1400" b="1" spc="10" dirty="0" smtClean="0">
                <a:solidFill>
                  <a:srgbClr val="1D6295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sz="1400" b="1" spc="10" dirty="0">
                <a:solidFill>
                  <a:srgbClr val="1D6295"/>
                </a:solidFill>
                <a:latin typeface="Times New Roman" pitchFamily="18" charset="0"/>
                <a:cs typeface="Times New Roman" pitchFamily="18" charset="0"/>
              </a:rPr>
              <a:t>  </a:t>
            </a:r>
            <a:r>
              <a:rPr sz="1400" b="1" spc="10" dirty="0" smtClean="0">
                <a:solidFill>
                  <a:srgbClr val="1D6295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400" b="1" spc="10" dirty="0" smtClean="0">
                <a:solidFill>
                  <a:srgbClr val="1D629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spc="10" dirty="0" smtClean="0">
                <a:solidFill>
                  <a:srgbClr val="1D6295"/>
                </a:solidFill>
                <a:latin typeface="Times New Roman" pitchFamily="18" charset="0"/>
                <a:cs typeface="Times New Roman" pitchFamily="18" charset="0"/>
              </a:rPr>
              <a:t>ПЕРВОМАЙ</a:t>
            </a:r>
            <a:r>
              <a:rPr lang="ru-RU" sz="1400" b="1" spc="10" dirty="0" smtClean="0">
                <a:solidFill>
                  <a:srgbClr val="1D6295"/>
                </a:solidFill>
                <a:latin typeface="Times New Roman" pitchFamily="18" charset="0"/>
                <a:cs typeface="Times New Roman" pitchFamily="18" charset="0"/>
              </a:rPr>
              <a:t>СКОГО </a:t>
            </a:r>
            <a:r>
              <a:rPr lang="ru-RU" sz="1400" b="1" spc="10" dirty="0" smtClean="0">
                <a:solidFill>
                  <a:srgbClr val="1D6295"/>
                </a:solidFill>
                <a:latin typeface="Times New Roman" pitchFamily="18" charset="0"/>
                <a:cs typeface="Times New Roman" pitchFamily="18" charset="0"/>
              </a:rPr>
              <a:t>СЕЛЬСКОГО ПОСЕЛЕНИЯ </a:t>
            </a:r>
            <a:r>
              <a:rPr sz="1400" b="1" spc="10" dirty="0" smtClean="0">
                <a:solidFill>
                  <a:srgbClr val="1D6295"/>
                </a:solidFill>
                <a:latin typeface="Times New Roman" pitchFamily="18" charset="0"/>
                <a:cs typeface="Times New Roman" pitchFamily="18" charset="0"/>
              </a:rPr>
              <a:t>МИЛЛЕРОВСКОГО</a:t>
            </a:r>
            <a:r>
              <a:rPr sz="1400" b="1" spc="10" dirty="0">
                <a:solidFill>
                  <a:srgbClr val="1D6295"/>
                </a:solidFill>
                <a:latin typeface="Times New Roman" pitchFamily="18" charset="0"/>
                <a:cs typeface="Times New Roman" pitchFamily="18" charset="0"/>
              </a:rPr>
              <a:t>  РАЙОНА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1"/>
          <p:cNvSpPr txBox="1"/>
          <p:nvPr/>
        </p:nvSpPr>
        <p:spPr>
          <a:xfrm>
            <a:off x="5889625" y="293814"/>
            <a:ext cx="2077172" cy="1384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ru-RU" sz="900" b="1" spc="10" dirty="0" smtClean="0">
                <a:solidFill>
                  <a:srgbClr val="FFFFFF"/>
                </a:solidFill>
                <a:latin typeface="Arial"/>
                <a:cs typeface="Arial"/>
              </a:rPr>
              <a:t>Первомай</a:t>
            </a:r>
            <a:r>
              <a:rPr lang="ru-RU" sz="900" b="1" spc="10" dirty="0" smtClean="0">
                <a:solidFill>
                  <a:srgbClr val="FFFFFF"/>
                </a:solidFill>
                <a:latin typeface="Arial"/>
                <a:cs typeface="Arial"/>
              </a:rPr>
              <a:t>ское </a:t>
            </a:r>
            <a:r>
              <a:rPr lang="ru-RU" sz="900" b="1" spc="10" dirty="0" smtClean="0">
                <a:solidFill>
                  <a:srgbClr val="FFFFFF"/>
                </a:solidFill>
                <a:latin typeface="Arial"/>
                <a:cs typeface="Arial"/>
              </a:rPr>
              <a:t>сельское поселение</a:t>
            </a:r>
            <a:endParaRPr sz="900" dirty="0">
              <a:latin typeface="Arial"/>
              <a:cs typeface="Arial"/>
            </a:endParaRPr>
          </a:p>
        </p:txBody>
      </p: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xmlns="" val="3541929037"/>
              </p:ext>
            </p:extLst>
          </p:nvPr>
        </p:nvGraphicFramePr>
        <p:xfrm>
          <a:off x="884419" y="1441562"/>
          <a:ext cx="6991113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pic>
        <p:nvPicPr>
          <p:cNvPr id="55" name="Image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72519" y="3581400"/>
            <a:ext cx="752399" cy="609600"/>
          </a:xfrm>
          <a:prstGeom prst="rect">
            <a:avLst/>
          </a:prstGeom>
        </p:spPr>
      </p:pic>
      <p:pic>
        <p:nvPicPr>
          <p:cNvPr id="56" name="Image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20134" y="3017520"/>
            <a:ext cx="752399" cy="609600"/>
          </a:xfrm>
          <a:prstGeom prst="rect">
            <a:avLst/>
          </a:prstGeom>
        </p:spPr>
      </p:pic>
      <p:pic>
        <p:nvPicPr>
          <p:cNvPr id="57" name="Image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13425" y="2413535"/>
            <a:ext cx="752399" cy="609600"/>
          </a:xfrm>
          <a:prstGeom prst="rect">
            <a:avLst/>
          </a:prstGeom>
        </p:spPr>
      </p:pic>
      <p:sp>
        <p:nvSpPr>
          <p:cNvPr id="58" name="text 1"/>
          <p:cNvSpPr txBox="1"/>
          <p:nvPr/>
        </p:nvSpPr>
        <p:spPr>
          <a:xfrm>
            <a:off x="5349452" y="2334110"/>
            <a:ext cx="762388" cy="24622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b="1" spc="10" dirty="0" smtClean="0">
                <a:solidFill>
                  <a:srgbClr val="FF0000"/>
                </a:solidFill>
                <a:latin typeface="Arial"/>
                <a:cs typeface="Arial"/>
              </a:rPr>
              <a:t>10</a:t>
            </a:r>
            <a:r>
              <a:rPr lang="ru-RU" sz="1600" b="1" spc="10" dirty="0" smtClean="0">
                <a:solidFill>
                  <a:srgbClr val="FF0000"/>
                </a:solidFill>
                <a:latin typeface="Arial"/>
                <a:cs typeface="Arial"/>
              </a:rPr>
              <a:t>5,0</a:t>
            </a:r>
            <a:r>
              <a:rPr sz="1600" b="1" spc="1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1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6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59" name="text 1"/>
          <p:cNvSpPr txBox="1"/>
          <p:nvPr/>
        </p:nvSpPr>
        <p:spPr>
          <a:xfrm>
            <a:off x="3777695" y="2900024"/>
            <a:ext cx="762388" cy="24622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b="1" spc="10" dirty="0" smtClean="0">
                <a:solidFill>
                  <a:srgbClr val="FF0000"/>
                </a:solidFill>
                <a:latin typeface="Arial"/>
                <a:cs typeface="Arial"/>
              </a:rPr>
              <a:t>10</a:t>
            </a:r>
            <a:r>
              <a:rPr lang="ru-RU" sz="1600" b="1" spc="10" dirty="0" smtClean="0">
                <a:solidFill>
                  <a:srgbClr val="FF0000"/>
                </a:solidFill>
                <a:latin typeface="Arial"/>
                <a:cs typeface="Arial"/>
              </a:rPr>
              <a:t>5,4</a:t>
            </a:r>
            <a:r>
              <a:rPr sz="1600" b="1" spc="1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1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6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60" name="text 1"/>
          <p:cNvSpPr txBox="1"/>
          <p:nvPr/>
        </p:nvSpPr>
        <p:spPr>
          <a:xfrm>
            <a:off x="2324346" y="3504009"/>
            <a:ext cx="762388" cy="24622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b="1" spc="10" dirty="0" smtClean="0">
                <a:solidFill>
                  <a:srgbClr val="FF0000"/>
                </a:solidFill>
                <a:latin typeface="Arial"/>
                <a:cs typeface="Arial"/>
              </a:rPr>
              <a:t>10</a:t>
            </a:r>
            <a:r>
              <a:rPr lang="ru-RU" sz="1600" b="1" spc="10" dirty="0" smtClean="0">
                <a:solidFill>
                  <a:srgbClr val="FF0000"/>
                </a:solidFill>
                <a:latin typeface="Arial"/>
                <a:cs typeface="Arial"/>
              </a:rPr>
              <a:t>5,4</a:t>
            </a:r>
            <a:r>
              <a:rPr sz="1600" b="1" spc="1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1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600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09" name="object 109"/>
          <p:cNvSpPr/>
          <p:nvPr/>
        </p:nvSpPr>
        <p:spPr>
          <a:xfrm>
            <a:off x="562356" y="816864"/>
            <a:ext cx="19811" cy="934212"/>
          </a:xfrm>
          <a:custGeom>
            <a:avLst/>
            <a:gdLst/>
            <a:ahLst/>
            <a:cxnLst/>
            <a:rect l="l" t="t" r="r" b="b"/>
            <a:pathLst>
              <a:path w="19811" h="934212">
                <a:moveTo>
                  <a:pt x="9906" y="924306"/>
                </a:moveTo>
                <a:lnTo>
                  <a:pt x="9906" y="9906"/>
                </a:lnTo>
              </a:path>
            </a:pathLst>
          </a:custGeom>
          <a:ln w="19812">
            <a:solidFill>
              <a:srgbClr val="1CADE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285" name="Imag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286" name="Imag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67284"/>
            <a:ext cx="9144000" cy="83820"/>
          </a:xfrm>
          <a:prstGeom prst="rect">
            <a:avLst/>
          </a:prstGeom>
        </p:spPr>
      </p:pic>
      <p:pic>
        <p:nvPicPr>
          <p:cNvPr id="287" name="Image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310896"/>
          </a:xfrm>
          <a:prstGeom prst="rect">
            <a:avLst/>
          </a:prstGeom>
        </p:spPr>
      </p:pic>
      <p:pic>
        <p:nvPicPr>
          <p:cNvPr id="288" name="Image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07848"/>
            <a:ext cx="9144000" cy="91440"/>
          </a:xfrm>
          <a:prstGeom prst="rect">
            <a:avLst/>
          </a:prstGeom>
        </p:spPr>
      </p:pic>
      <p:pic>
        <p:nvPicPr>
          <p:cNvPr id="289" name="Image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0200" y="359663"/>
            <a:ext cx="3733800" cy="91440"/>
          </a:xfrm>
          <a:prstGeom prst="rect">
            <a:avLst/>
          </a:prstGeom>
        </p:spPr>
      </p:pic>
      <p:pic>
        <p:nvPicPr>
          <p:cNvPr id="290" name="Image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0200" y="440436"/>
            <a:ext cx="3733800" cy="179832"/>
          </a:xfrm>
          <a:prstGeom prst="rect">
            <a:avLst/>
          </a:prstGeom>
        </p:spPr>
      </p:pic>
      <p:sp>
        <p:nvSpPr>
          <p:cNvPr id="110" name="object 110"/>
          <p:cNvSpPr/>
          <p:nvPr/>
        </p:nvSpPr>
        <p:spPr>
          <a:xfrm>
            <a:off x="5407152" y="496824"/>
            <a:ext cx="3063240" cy="27432"/>
          </a:xfrm>
          <a:custGeom>
            <a:avLst/>
            <a:gdLst/>
            <a:ahLst/>
            <a:cxnLst/>
            <a:rect l="l" t="t" r="r" b="b"/>
            <a:pathLst>
              <a:path w="3063240" h="27432">
                <a:moveTo>
                  <a:pt x="0" y="4572"/>
                </a:moveTo>
                <a:cubicBezTo>
                  <a:pt x="0" y="2032"/>
                  <a:pt x="2159" y="0"/>
                  <a:pt x="4572" y="0"/>
                </a:cubicBezTo>
                <a:cubicBezTo>
                  <a:pt x="4572" y="0"/>
                  <a:pt x="4572" y="0"/>
                  <a:pt x="4572" y="0"/>
                </a:cubicBezTo>
                <a:lnTo>
                  <a:pt x="4572" y="0"/>
                </a:lnTo>
                <a:lnTo>
                  <a:pt x="3058668" y="0"/>
                </a:lnTo>
                <a:cubicBezTo>
                  <a:pt x="3061208" y="0"/>
                  <a:pt x="3063240" y="2032"/>
                  <a:pt x="3063240" y="4572"/>
                </a:cubicBezTo>
                <a:cubicBezTo>
                  <a:pt x="3063240" y="4572"/>
                  <a:pt x="3063240" y="4572"/>
                  <a:pt x="3063240" y="4572"/>
                </a:cubicBezTo>
                <a:lnTo>
                  <a:pt x="3063240" y="4572"/>
                </a:lnTo>
                <a:lnTo>
                  <a:pt x="3063240" y="22860"/>
                </a:lnTo>
                <a:cubicBezTo>
                  <a:pt x="3063240" y="25400"/>
                  <a:pt x="3061208" y="27432"/>
                  <a:pt x="3058668" y="27432"/>
                </a:cubicBezTo>
                <a:cubicBezTo>
                  <a:pt x="3058668" y="27432"/>
                  <a:pt x="3058668" y="27432"/>
                  <a:pt x="3058668" y="27432"/>
                </a:cubicBezTo>
                <a:lnTo>
                  <a:pt x="3058668" y="27432"/>
                </a:lnTo>
                <a:lnTo>
                  <a:pt x="4572" y="27432"/>
                </a:lnTo>
                <a:cubicBezTo>
                  <a:pt x="2159" y="27432"/>
                  <a:pt x="0" y="25400"/>
                  <a:pt x="0" y="22860"/>
                </a:cubicBezTo>
                <a:cubicBezTo>
                  <a:pt x="0" y="22860"/>
                  <a:pt x="0" y="22860"/>
                  <a:pt x="0" y="22860"/>
                </a:cubicBezTo>
                <a:close/>
              </a:path>
            </a:pathLst>
          </a:custGeom>
          <a:solidFill>
            <a:srgbClr val="EEEC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7373112" y="588264"/>
            <a:ext cx="1600200" cy="36576"/>
          </a:xfrm>
          <a:custGeom>
            <a:avLst/>
            <a:gdLst/>
            <a:ahLst/>
            <a:cxnLst/>
            <a:rect l="l" t="t" r="r" b="b"/>
            <a:pathLst>
              <a:path w="1600200" h="36576">
                <a:moveTo>
                  <a:pt x="0" y="6096"/>
                </a:moveTo>
                <a:cubicBezTo>
                  <a:pt x="0" y="2794"/>
                  <a:pt x="2794" y="0"/>
                  <a:pt x="6095" y="0"/>
                </a:cubicBezTo>
                <a:cubicBezTo>
                  <a:pt x="6095" y="0"/>
                  <a:pt x="6095" y="0"/>
                  <a:pt x="6095" y="0"/>
                </a:cubicBezTo>
                <a:lnTo>
                  <a:pt x="6095" y="0"/>
                </a:lnTo>
                <a:lnTo>
                  <a:pt x="1594104" y="0"/>
                </a:lnTo>
                <a:cubicBezTo>
                  <a:pt x="1597533" y="0"/>
                  <a:pt x="1600200" y="2794"/>
                  <a:pt x="1600200" y="6096"/>
                </a:cubicBezTo>
                <a:cubicBezTo>
                  <a:pt x="1600200" y="6096"/>
                  <a:pt x="1600200" y="6096"/>
                  <a:pt x="1600200" y="6096"/>
                </a:cubicBezTo>
                <a:lnTo>
                  <a:pt x="1600200" y="6096"/>
                </a:lnTo>
                <a:lnTo>
                  <a:pt x="1600200" y="30480"/>
                </a:lnTo>
                <a:cubicBezTo>
                  <a:pt x="1600200" y="33909"/>
                  <a:pt x="1597533" y="36576"/>
                  <a:pt x="1594104" y="36576"/>
                </a:cubicBezTo>
                <a:cubicBezTo>
                  <a:pt x="1594104" y="36576"/>
                  <a:pt x="1594104" y="36576"/>
                  <a:pt x="1594104" y="36576"/>
                </a:cubicBezTo>
                <a:lnTo>
                  <a:pt x="1594104" y="36576"/>
                </a:lnTo>
                <a:lnTo>
                  <a:pt x="6095" y="36576"/>
                </a:lnTo>
                <a:cubicBezTo>
                  <a:pt x="2794" y="36576"/>
                  <a:pt x="0" y="33909"/>
                  <a:pt x="0" y="30480"/>
                </a:cubicBezTo>
                <a:cubicBezTo>
                  <a:pt x="0" y="30480"/>
                  <a:pt x="0" y="30480"/>
                  <a:pt x="0" y="30480"/>
                </a:cubicBezTo>
                <a:close/>
              </a:path>
            </a:pathLst>
          </a:custGeom>
          <a:solidFill>
            <a:srgbClr val="EEEC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291" name="Image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84564" y="0"/>
            <a:ext cx="57912" cy="620268"/>
          </a:xfrm>
          <a:prstGeom prst="rect">
            <a:avLst/>
          </a:prstGeom>
        </p:spPr>
      </p:pic>
      <p:pic>
        <p:nvPicPr>
          <p:cNvPr id="292" name="Image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44940" y="0"/>
            <a:ext cx="27432" cy="620268"/>
          </a:xfrm>
          <a:prstGeom prst="rect">
            <a:avLst/>
          </a:prstGeom>
        </p:spPr>
      </p:pic>
      <p:pic>
        <p:nvPicPr>
          <p:cNvPr id="293" name="Image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25128" y="0"/>
            <a:ext cx="9144" cy="620268"/>
          </a:xfrm>
          <a:prstGeom prst="rect">
            <a:avLst/>
          </a:prstGeom>
        </p:spPr>
      </p:pic>
      <p:pic>
        <p:nvPicPr>
          <p:cNvPr id="294" name="Image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74836" y="0"/>
            <a:ext cx="27432" cy="620268"/>
          </a:xfrm>
          <a:prstGeom prst="rect">
            <a:avLst/>
          </a:prstGeom>
        </p:spPr>
      </p:pic>
      <p:sp>
        <p:nvSpPr>
          <p:cNvPr id="112" name="object 112"/>
          <p:cNvSpPr/>
          <p:nvPr/>
        </p:nvSpPr>
        <p:spPr>
          <a:xfrm>
            <a:off x="8915400" y="0"/>
            <a:ext cx="54864" cy="585216"/>
          </a:xfrm>
          <a:custGeom>
            <a:avLst/>
            <a:gdLst/>
            <a:ahLst/>
            <a:cxnLst/>
            <a:rect l="l" t="t" r="r" b="b"/>
            <a:pathLst>
              <a:path w="54864" h="585216">
                <a:moveTo>
                  <a:pt x="0" y="585216"/>
                </a:moveTo>
                <a:lnTo>
                  <a:pt x="0" y="0"/>
                </a:lnTo>
                <a:lnTo>
                  <a:pt x="54864" y="0"/>
                </a:lnTo>
                <a:lnTo>
                  <a:pt x="54864" y="585216"/>
                </a:lnTo>
                <a:lnTo>
                  <a:pt x="0" y="585216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8874252" y="0"/>
            <a:ext cx="7620" cy="585216"/>
          </a:xfrm>
          <a:custGeom>
            <a:avLst/>
            <a:gdLst/>
            <a:ahLst/>
            <a:cxnLst/>
            <a:rect l="l" t="t" r="r" b="b"/>
            <a:pathLst>
              <a:path w="7620" h="585216">
                <a:moveTo>
                  <a:pt x="0" y="585216"/>
                </a:moveTo>
                <a:lnTo>
                  <a:pt x="0" y="0"/>
                </a:lnTo>
                <a:lnTo>
                  <a:pt x="7620" y="0"/>
                </a:lnTo>
                <a:lnTo>
                  <a:pt x="7620" y="585216"/>
                </a:lnTo>
                <a:lnTo>
                  <a:pt x="0" y="585216"/>
                </a:lnTo>
                <a:close/>
              </a:path>
            </a:pathLst>
          </a:custGeom>
          <a:solidFill>
            <a:srgbClr val="FFFFFF">
              <a:alpha val="30196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295" name="Image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0480" y="-24866"/>
            <a:ext cx="9144000" cy="6858000"/>
          </a:xfrm>
          <a:prstGeom prst="rect">
            <a:avLst/>
          </a:prstGeom>
        </p:spPr>
      </p:pic>
      <p:pic>
        <p:nvPicPr>
          <p:cNvPr id="296" name="Image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51519" y="266700"/>
            <a:ext cx="196595" cy="198120"/>
          </a:xfrm>
          <a:prstGeom prst="rect">
            <a:avLst/>
          </a:prstGeom>
        </p:spPr>
      </p:pic>
      <p:sp>
        <p:nvSpPr>
          <p:cNvPr id="114" name="object 114"/>
          <p:cNvSpPr/>
          <p:nvPr/>
        </p:nvSpPr>
        <p:spPr>
          <a:xfrm>
            <a:off x="772668" y="5458968"/>
            <a:ext cx="7214616" cy="71628"/>
          </a:xfrm>
          <a:custGeom>
            <a:avLst/>
            <a:gdLst/>
            <a:ahLst/>
            <a:cxnLst/>
            <a:rect l="l" t="t" r="r" b="b"/>
            <a:pathLst>
              <a:path w="7214616" h="71628">
                <a:moveTo>
                  <a:pt x="4572" y="4572"/>
                </a:moveTo>
                <a:lnTo>
                  <a:pt x="4572" y="67056"/>
                </a:lnTo>
                <a:moveTo>
                  <a:pt x="1805813" y="4572"/>
                </a:moveTo>
                <a:lnTo>
                  <a:pt x="1805813" y="67056"/>
                </a:lnTo>
                <a:moveTo>
                  <a:pt x="3607054" y="4572"/>
                </a:moveTo>
                <a:lnTo>
                  <a:pt x="3607054" y="67056"/>
                </a:lnTo>
                <a:moveTo>
                  <a:pt x="5408422" y="4572"/>
                </a:moveTo>
                <a:lnTo>
                  <a:pt x="5408422" y="67056"/>
                </a:lnTo>
                <a:moveTo>
                  <a:pt x="7210044" y="4572"/>
                </a:moveTo>
                <a:lnTo>
                  <a:pt x="7210044" y="67056"/>
                </a:lnTo>
              </a:path>
            </a:pathLst>
          </a:custGeom>
          <a:ln w="9144">
            <a:solidFill>
              <a:srgbClr val="8B8B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text 1"/>
          <p:cNvSpPr txBox="1"/>
          <p:nvPr/>
        </p:nvSpPr>
        <p:spPr>
          <a:xfrm>
            <a:off x="7834249" y="1855594"/>
            <a:ext cx="982355" cy="23697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10" b="1" spc="10" dirty="0">
                <a:latin typeface="Arial"/>
                <a:cs typeface="Arial"/>
              </a:rPr>
              <a:t>тыс. рублей</a:t>
            </a:r>
            <a:endParaRPr sz="1300">
              <a:latin typeface="Arial"/>
              <a:cs typeface="Arial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8679815" y="28448"/>
            <a:ext cx="259045" cy="2769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ru-RU" sz="1800" spc="10" dirty="0" smtClean="0">
                <a:solidFill>
                  <a:srgbClr val="FFFFFF"/>
                </a:solidFill>
                <a:latin typeface="Arial"/>
                <a:cs typeface="Arial"/>
              </a:rPr>
              <a:t>14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772668" y="848360"/>
            <a:ext cx="7907147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23" algn="ctr">
              <a:lnSpc>
                <a:spcPct val="100000"/>
              </a:lnSpc>
            </a:pPr>
            <a:r>
              <a:rPr lang="ru-RU" sz="1400" b="1" spc="10" dirty="0" smtClean="0">
                <a:solidFill>
                  <a:srgbClr val="1D6295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  <a:r>
              <a:rPr sz="1400" b="1" spc="10" dirty="0">
                <a:solidFill>
                  <a:srgbClr val="1D6295"/>
                </a:solidFill>
                <a:latin typeface="Times New Roman" pitchFamily="18" charset="0"/>
                <a:cs typeface="Times New Roman" pitchFamily="18" charset="0"/>
              </a:rPr>
              <a:t>  </a:t>
            </a:r>
            <a:endParaRPr lang="ru-RU" sz="1400" b="1" spc="10" dirty="0" smtClean="0">
              <a:solidFill>
                <a:srgbClr val="1D6295"/>
              </a:solidFill>
              <a:latin typeface="Times New Roman" pitchFamily="18" charset="0"/>
              <a:cs typeface="Times New Roman" pitchFamily="18" charset="0"/>
            </a:endParaRPr>
          </a:p>
          <a:p>
            <a:pPr marL="1523" algn="ctr">
              <a:lnSpc>
                <a:spcPct val="100000"/>
              </a:lnSpc>
            </a:pPr>
            <a:r>
              <a:rPr sz="1400" b="1" spc="10" dirty="0" smtClean="0">
                <a:solidFill>
                  <a:srgbClr val="1D6295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sz="1400" b="1" spc="10" dirty="0">
                <a:solidFill>
                  <a:srgbClr val="1D6295"/>
                </a:solidFill>
                <a:latin typeface="Times New Roman" pitchFamily="18" charset="0"/>
                <a:cs typeface="Times New Roman" pitchFamily="18" charset="0"/>
              </a:rPr>
              <a:t>  </a:t>
            </a:r>
            <a:r>
              <a:rPr sz="1400" b="1" spc="10" dirty="0" smtClean="0">
                <a:solidFill>
                  <a:srgbClr val="1D6295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400" b="1" spc="10" dirty="0" smtClean="0">
                <a:solidFill>
                  <a:srgbClr val="1D629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spc="10" dirty="0" smtClean="0">
                <a:solidFill>
                  <a:srgbClr val="1D6295"/>
                </a:solidFill>
                <a:latin typeface="Times New Roman" pitchFamily="18" charset="0"/>
                <a:cs typeface="Times New Roman" pitchFamily="18" charset="0"/>
              </a:rPr>
              <a:t>ПЕРВОМАЙ</a:t>
            </a:r>
            <a:r>
              <a:rPr lang="ru-RU" sz="1400" b="1" spc="10" dirty="0" smtClean="0">
                <a:solidFill>
                  <a:srgbClr val="1D6295"/>
                </a:solidFill>
                <a:latin typeface="Times New Roman" pitchFamily="18" charset="0"/>
                <a:cs typeface="Times New Roman" pitchFamily="18" charset="0"/>
              </a:rPr>
              <a:t>СКОГО </a:t>
            </a:r>
            <a:r>
              <a:rPr lang="ru-RU" sz="1400" b="1" spc="10" dirty="0" smtClean="0">
                <a:solidFill>
                  <a:srgbClr val="1D6295"/>
                </a:solidFill>
                <a:latin typeface="Times New Roman" pitchFamily="18" charset="0"/>
                <a:cs typeface="Times New Roman" pitchFamily="18" charset="0"/>
              </a:rPr>
              <a:t>СЕЛЬСКОГО ПОСЕЛЕНИЯ </a:t>
            </a:r>
            <a:r>
              <a:rPr sz="1400" b="1" spc="10" dirty="0" smtClean="0">
                <a:solidFill>
                  <a:srgbClr val="1D6295"/>
                </a:solidFill>
                <a:latin typeface="Times New Roman" pitchFamily="18" charset="0"/>
                <a:cs typeface="Times New Roman" pitchFamily="18" charset="0"/>
              </a:rPr>
              <a:t>МИЛЛЕРОВСКОГО</a:t>
            </a:r>
            <a:r>
              <a:rPr sz="1400" b="1" spc="10" dirty="0">
                <a:solidFill>
                  <a:srgbClr val="1D6295"/>
                </a:solidFill>
                <a:latin typeface="Times New Roman" pitchFamily="18" charset="0"/>
                <a:cs typeface="Times New Roman" pitchFamily="18" charset="0"/>
              </a:rPr>
              <a:t>  РАЙОНА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1"/>
          <p:cNvSpPr txBox="1"/>
          <p:nvPr/>
        </p:nvSpPr>
        <p:spPr>
          <a:xfrm>
            <a:off x="5889625" y="293814"/>
            <a:ext cx="2077172" cy="1384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ru-RU" sz="900" b="1" spc="10" dirty="0" smtClean="0">
                <a:solidFill>
                  <a:srgbClr val="FFFFFF"/>
                </a:solidFill>
                <a:latin typeface="Arial"/>
                <a:cs typeface="Arial"/>
              </a:rPr>
              <a:t>Первомайское </a:t>
            </a:r>
            <a:r>
              <a:rPr lang="ru-RU" sz="900" b="1" spc="10" dirty="0" smtClean="0">
                <a:solidFill>
                  <a:srgbClr val="FFFFFF"/>
                </a:solidFill>
                <a:latin typeface="Arial"/>
                <a:cs typeface="Arial"/>
              </a:rPr>
              <a:t>сельское поселение</a:t>
            </a:r>
            <a:endParaRPr sz="900" dirty="0">
              <a:latin typeface="Arial"/>
              <a:cs typeface="Arial"/>
            </a:endParaRPr>
          </a:p>
        </p:txBody>
      </p:sp>
      <p:graphicFrame>
        <p:nvGraphicFramePr>
          <p:cNvPr id="48" name="Таблица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24771242"/>
              </p:ext>
            </p:extLst>
          </p:nvPr>
        </p:nvGraphicFramePr>
        <p:xfrm>
          <a:off x="582169" y="2209800"/>
          <a:ext cx="8234436" cy="36576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200997"/>
                <a:gridCol w="1448025"/>
                <a:gridCol w="1480284"/>
                <a:gridCol w="1709769"/>
                <a:gridCol w="1395361"/>
              </a:tblGrid>
              <a:tr h="685800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2019 год </a:t>
                      </a:r>
                      <a:r>
                        <a:rPr lang="ru-RU" dirty="0" smtClean="0"/>
                        <a:t>(1чтение</a:t>
                      </a:r>
                      <a:r>
                        <a:rPr lang="ru-RU" dirty="0" smtClean="0"/>
                        <a:t>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 год (проект)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2021 год 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2022 год (проект)</a:t>
                      </a:r>
                    </a:p>
                  </a:txBody>
                  <a:tcPr/>
                </a:tc>
              </a:tr>
              <a:tr h="1221926">
                <a:tc>
                  <a:txBody>
                    <a:bodyPr/>
                    <a:lstStyle/>
                    <a:p>
                      <a:r>
                        <a:rPr lang="ru-RU" dirty="0" smtClean="0"/>
                        <a:t>Безвозмездные</a:t>
                      </a:r>
                      <a:r>
                        <a:rPr lang="ru-RU" baseline="0" dirty="0" smtClean="0"/>
                        <a:t> поступления, </a:t>
                      </a:r>
                      <a:r>
                        <a:rPr lang="ru-RU" b="1" baseline="0" dirty="0" smtClean="0">
                          <a:solidFill>
                            <a:srgbClr val="FF0000"/>
                          </a:solidFill>
                        </a:rPr>
                        <a:t>ВСЕГО</a:t>
                      </a:r>
                    </a:p>
                    <a:p>
                      <a:r>
                        <a:rPr lang="ru-RU" baseline="0" dirty="0" smtClean="0"/>
                        <a:t>из них: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800" b="1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3 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575,1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ru-RU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ru-RU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ru-RU" b="1" baseline="0" dirty="0" smtClean="0">
                          <a:solidFill>
                            <a:srgbClr val="FF0000"/>
                          </a:solidFill>
                        </a:rPr>
                        <a:t>136,3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ru-RU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834,3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ru-RU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557,9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8274">
                <a:tc>
                  <a:txBody>
                    <a:bodyPr/>
                    <a:lstStyle/>
                    <a:p>
                      <a:r>
                        <a:rPr lang="ru-RU" dirty="0" smtClean="0"/>
                        <a:t>дотация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366,7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smtClean="0"/>
                        <a:t>928,1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619,7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557,7</a:t>
                      </a:r>
                      <a:endParaRPr lang="ru-RU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ru-RU" dirty="0" smtClean="0"/>
                        <a:t>субвенции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208,4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208,2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214,6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0,2</a:t>
                      </a:r>
                      <a:endParaRPr lang="ru-RU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ru-RU" dirty="0" smtClean="0"/>
                        <a:t>иные межбюджетные трансферты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0487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0688" y="838200"/>
            <a:ext cx="8836914" cy="5837682"/>
          </a:xfrm>
          <a:prstGeom prst="rect">
            <a:avLst/>
          </a:prstGeom>
          <a:effectLst>
            <a:reflection blurRad="6350" stA="50000" endA="300" endPos="55500" dist="101600" dir="5400000" sy="-100000" algn="bl" rotWithShape="0"/>
          </a:effectLst>
        </p:spPr>
      </p:pic>
      <p:pic>
        <p:nvPicPr>
          <p:cNvPr id="3" name="Imag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310896"/>
          </a:xfrm>
          <a:prstGeom prst="rect">
            <a:avLst/>
          </a:prstGeom>
        </p:spPr>
      </p:pic>
      <p:pic>
        <p:nvPicPr>
          <p:cNvPr id="4" name="Imag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07848"/>
            <a:ext cx="9144000" cy="92964"/>
          </a:xfrm>
          <a:prstGeom prst="rect">
            <a:avLst/>
          </a:prstGeom>
        </p:spPr>
      </p:pic>
      <p:pic>
        <p:nvPicPr>
          <p:cNvPr id="5" name="Image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67284"/>
            <a:ext cx="9144000" cy="83820"/>
          </a:xfrm>
          <a:prstGeom prst="rect">
            <a:avLst/>
          </a:prstGeom>
        </p:spPr>
      </p:pic>
      <p:pic>
        <p:nvPicPr>
          <p:cNvPr id="6" name="Image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0200" y="359663"/>
            <a:ext cx="3733800" cy="91440"/>
          </a:xfrm>
          <a:prstGeom prst="rect">
            <a:avLst/>
          </a:prstGeom>
        </p:spPr>
      </p:pic>
      <p:sp>
        <p:nvSpPr>
          <p:cNvPr id="7" name="object 157"/>
          <p:cNvSpPr/>
          <p:nvPr/>
        </p:nvSpPr>
        <p:spPr>
          <a:xfrm>
            <a:off x="5407152" y="580644"/>
            <a:ext cx="3063240" cy="28956"/>
          </a:xfrm>
          <a:custGeom>
            <a:avLst/>
            <a:gdLst/>
            <a:ahLst/>
            <a:cxnLst/>
            <a:rect l="l" t="t" r="r" b="b"/>
            <a:pathLst>
              <a:path w="3063240" h="28956">
                <a:moveTo>
                  <a:pt x="0" y="4699"/>
                </a:moveTo>
                <a:cubicBezTo>
                  <a:pt x="0" y="2032"/>
                  <a:pt x="2159" y="0"/>
                  <a:pt x="4826" y="0"/>
                </a:cubicBezTo>
                <a:cubicBezTo>
                  <a:pt x="4826" y="0"/>
                  <a:pt x="4826" y="0"/>
                  <a:pt x="4826" y="0"/>
                </a:cubicBezTo>
                <a:lnTo>
                  <a:pt x="4826" y="0"/>
                </a:lnTo>
                <a:lnTo>
                  <a:pt x="3058414" y="0"/>
                </a:lnTo>
                <a:cubicBezTo>
                  <a:pt x="3061081" y="0"/>
                  <a:pt x="3063240" y="2032"/>
                  <a:pt x="3063240" y="4699"/>
                </a:cubicBezTo>
                <a:cubicBezTo>
                  <a:pt x="3063240" y="4699"/>
                  <a:pt x="3063240" y="4699"/>
                  <a:pt x="3063240" y="4699"/>
                </a:cubicBezTo>
                <a:lnTo>
                  <a:pt x="3063240" y="4699"/>
                </a:lnTo>
                <a:lnTo>
                  <a:pt x="3063240" y="24003"/>
                </a:lnTo>
                <a:cubicBezTo>
                  <a:pt x="3063240" y="26797"/>
                  <a:pt x="3061081" y="28956"/>
                  <a:pt x="3058414" y="28956"/>
                </a:cubicBezTo>
                <a:cubicBezTo>
                  <a:pt x="3058414" y="28956"/>
                  <a:pt x="3058414" y="28956"/>
                  <a:pt x="3058414" y="28956"/>
                </a:cubicBezTo>
                <a:lnTo>
                  <a:pt x="3058414" y="28956"/>
                </a:lnTo>
                <a:lnTo>
                  <a:pt x="4826" y="28956"/>
                </a:lnTo>
                <a:cubicBezTo>
                  <a:pt x="2159" y="28956"/>
                  <a:pt x="0" y="26797"/>
                  <a:pt x="0" y="24003"/>
                </a:cubicBezTo>
                <a:cubicBezTo>
                  <a:pt x="0" y="24003"/>
                  <a:pt x="0" y="24003"/>
                  <a:pt x="0" y="24003"/>
                </a:cubicBezTo>
                <a:close/>
              </a:path>
            </a:pathLst>
          </a:custGeom>
          <a:solidFill>
            <a:srgbClr val="EEEC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10" name="Image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07152" y="471397"/>
            <a:ext cx="3733800" cy="179832"/>
          </a:xfrm>
          <a:prstGeom prst="rect">
            <a:avLst/>
          </a:prstGeom>
        </p:spPr>
      </p:pic>
      <p:sp>
        <p:nvSpPr>
          <p:cNvPr id="11" name="text 1"/>
          <p:cNvSpPr txBox="1"/>
          <p:nvPr/>
        </p:nvSpPr>
        <p:spPr>
          <a:xfrm>
            <a:off x="5889625" y="293814"/>
            <a:ext cx="2011769" cy="1384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ru-RU" sz="900" b="1" spc="10" dirty="0" smtClean="0">
                <a:solidFill>
                  <a:srgbClr val="FFFFFF"/>
                </a:solidFill>
                <a:latin typeface="Arial"/>
                <a:cs typeface="Arial"/>
              </a:rPr>
              <a:t>Первомайс</a:t>
            </a:r>
            <a:r>
              <a:rPr lang="ru-RU" sz="900" b="1" spc="10" dirty="0" smtClean="0">
                <a:solidFill>
                  <a:srgbClr val="FFFFFF"/>
                </a:solidFill>
                <a:latin typeface="Arial"/>
                <a:cs typeface="Arial"/>
              </a:rPr>
              <a:t>кое </a:t>
            </a:r>
            <a:r>
              <a:rPr lang="ru-RU" sz="900" b="1" spc="10" dirty="0" smtClean="0">
                <a:solidFill>
                  <a:srgbClr val="FFFFFF"/>
                </a:solidFill>
                <a:latin typeface="Arial"/>
                <a:cs typeface="Arial"/>
              </a:rPr>
              <a:t>сельско поселение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8688578" y="28448"/>
            <a:ext cx="259045" cy="2769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 smtClean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lang="ru-RU" sz="1800" spc="10" dirty="0" smtClean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598932" y="627253"/>
            <a:ext cx="827913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6850" algn="ctr">
              <a:lnSpc>
                <a:spcPct val="100000"/>
              </a:lnSpc>
            </a:pPr>
            <a:r>
              <a:rPr sz="1600" b="1" spc="10" dirty="0">
                <a:solidFill>
                  <a:srgbClr val="DE0000"/>
                </a:solidFill>
                <a:latin typeface="Arial"/>
                <a:cs typeface="Arial"/>
              </a:rPr>
              <a:t>Динамика  расходов  </a:t>
            </a:r>
            <a:endParaRPr lang="ru-RU" sz="1600" b="1" spc="10" dirty="0" smtClean="0">
              <a:solidFill>
                <a:srgbClr val="DE0000"/>
              </a:solidFill>
              <a:latin typeface="Arial"/>
              <a:cs typeface="Arial"/>
            </a:endParaRPr>
          </a:p>
          <a:p>
            <a:pPr marL="196850" algn="ctr">
              <a:lnSpc>
                <a:spcPct val="100000"/>
              </a:lnSpc>
            </a:pPr>
            <a:r>
              <a:rPr lang="ru-RU" sz="1600" b="1" spc="10" dirty="0">
                <a:solidFill>
                  <a:srgbClr val="DE0000"/>
                </a:solidFill>
                <a:latin typeface="Arial"/>
                <a:cs typeface="Arial"/>
              </a:rPr>
              <a:t>б</a:t>
            </a:r>
            <a:r>
              <a:rPr sz="1600" b="1" spc="10" dirty="0" err="1" smtClean="0">
                <a:solidFill>
                  <a:srgbClr val="DE0000"/>
                </a:solidFill>
                <a:latin typeface="Arial"/>
                <a:cs typeface="Arial"/>
              </a:rPr>
              <a:t>юджета</a:t>
            </a:r>
            <a:r>
              <a:rPr lang="ru-RU" sz="1600" b="1" spc="10" dirty="0" smtClean="0">
                <a:solidFill>
                  <a:srgbClr val="DE0000"/>
                </a:solidFill>
                <a:latin typeface="Arial"/>
                <a:cs typeface="Arial"/>
              </a:rPr>
              <a:t> </a:t>
            </a:r>
            <a:r>
              <a:rPr lang="ru-RU" sz="1600" b="1" spc="10" dirty="0" smtClean="0">
                <a:solidFill>
                  <a:srgbClr val="DE0000"/>
                </a:solidFill>
                <a:latin typeface="Arial"/>
                <a:cs typeface="Arial"/>
              </a:rPr>
              <a:t>Первомай</a:t>
            </a:r>
            <a:r>
              <a:rPr lang="ru-RU" sz="1600" b="1" spc="10" dirty="0" smtClean="0">
                <a:solidFill>
                  <a:srgbClr val="DE0000"/>
                </a:solidFill>
                <a:latin typeface="Arial"/>
                <a:cs typeface="Arial"/>
              </a:rPr>
              <a:t>ского </a:t>
            </a:r>
            <a:r>
              <a:rPr lang="ru-RU" sz="1600" b="1" spc="10" dirty="0" smtClean="0">
                <a:solidFill>
                  <a:srgbClr val="DE0000"/>
                </a:solidFill>
                <a:latin typeface="Arial"/>
                <a:cs typeface="Arial"/>
              </a:rPr>
              <a:t>сельского поселения</a:t>
            </a:r>
            <a:r>
              <a:rPr sz="1600" b="1" spc="10" dirty="0">
                <a:solidFill>
                  <a:srgbClr val="DE0000"/>
                </a:solidFill>
                <a:latin typeface="Arial"/>
                <a:cs typeface="Arial"/>
              </a:rPr>
              <a:t>  Миллеровского  района</a:t>
            </a:r>
            <a:endParaRPr sz="1600" dirty="0">
              <a:latin typeface="Arial"/>
              <a:cs typeface="Arial"/>
            </a:endParaRPr>
          </a:p>
        </p:txBody>
      </p:sp>
      <p:graphicFrame>
        <p:nvGraphicFramePr>
          <p:cNvPr id="17" name="Object 2" descr="11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65572574"/>
              </p:ext>
            </p:extLst>
          </p:nvPr>
        </p:nvGraphicFramePr>
        <p:xfrm>
          <a:off x="397719" y="1645192"/>
          <a:ext cx="8549904" cy="4223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0" name="TextBox 1"/>
          <p:cNvSpPr txBox="1"/>
          <p:nvPr/>
        </p:nvSpPr>
        <p:spPr>
          <a:xfrm>
            <a:off x="4572000" y="5334000"/>
            <a:ext cx="1447800" cy="3810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>
                <a:latin typeface="Arial" pitchFamily="34" charset="0"/>
                <a:cs typeface="Arial" pitchFamily="34" charset="0"/>
              </a:rPr>
              <a:t>2020 год (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чтение)</a:t>
            </a:r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1"/>
          <p:cNvSpPr txBox="1"/>
          <p:nvPr/>
        </p:nvSpPr>
        <p:spPr>
          <a:xfrm>
            <a:off x="7274052" y="3048000"/>
            <a:ext cx="1414526" cy="5334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/>
              <a:t>За счет безвозмездных поступлений</a:t>
            </a:r>
            <a:endParaRPr lang="ru-RU" sz="1100" b="1" dirty="0"/>
          </a:p>
        </p:txBody>
      </p:sp>
      <p:cxnSp>
        <p:nvCxnSpPr>
          <p:cNvPr id="22" name="Прямая со стрелкой 21"/>
          <p:cNvCxnSpPr/>
          <p:nvPr/>
        </p:nvCxnSpPr>
        <p:spPr>
          <a:xfrm flipV="1">
            <a:off x="3886200" y="3962400"/>
            <a:ext cx="685800" cy="2286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080482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64" name="object 164"/>
          <p:cNvSpPr/>
          <p:nvPr/>
        </p:nvSpPr>
        <p:spPr>
          <a:xfrm>
            <a:off x="5407152" y="496824"/>
            <a:ext cx="3063240" cy="28956"/>
          </a:xfrm>
          <a:custGeom>
            <a:avLst/>
            <a:gdLst/>
            <a:ahLst/>
            <a:cxnLst/>
            <a:rect l="l" t="t" r="r" b="b"/>
            <a:pathLst>
              <a:path w="3063240" h="28956">
                <a:moveTo>
                  <a:pt x="0" y="4699"/>
                </a:moveTo>
                <a:cubicBezTo>
                  <a:pt x="0" y="2032"/>
                  <a:pt x="2159" y="0"/>
                  <a:pt x="4826" y="0"/>
                </a:cubicBezTo>
                <a:cubicBezTo>
                  <a:pt x="4826" y="0"/>
                  <a:pt x="4826" y="0"/>
                  <a:pt x="4826" y="0"/>
                </a:cubicBezTo>
                <a:lnTo>
                  <a:pt x="4826" y="0"/>
                </a:lnTo>
                <a:lnTo>
                  <a:pt x="3058414" y="0"/>
                </a:lnTo>
                <a:cubicBezTo>
                  <a:pt x="3061081" y="0"/>
                  <a:pt x="3063240" y="2032"/>
                  <a:pt x="3063240" y="4699"/>
                </a:cubicBezTo>
                <a:cubicBezTo>
                  <a:pt x="3063240" y="4699"/>
                  <a:pt x="3063240" y="4699"/>
                  <a:pt x="3063240" y="4699"/>
                </a:cubicBezTo>
                <a:lnTo>
                  <a:pt x="3063240" y="4699"/>
                </a:lnTo>
                <a:lnTo>
                  <a:pt x="3063240" y="24003"/>
                </a:lnTo>
                <a:cubicBezTo>
                  <a:pt x="3063240" y="26797"/>
                  <a:pt x="3061081" y="28956"/>
                  <a:pt x="3058414" y="28956"/>
                </a:cubicBezTo>
                <a:cubicBezTo>
                  <a:pt x="3058414" y="28956"/>
                  <a:pt x="3058414" y="28956"/>
                  <a:pt x="3058414" y="28956"/>
                </a:cubicBezTo>
                <a:lnTo>
                  <a:pt x="3058414" y="28956"/>
                </a:lnTo>
                <a:lnTo>
                  <a:pt x="4826" y="28956"/>
                </a:lnTo>
                <a:cubicBezTo>
                  <a:pt x="2159" y="28956"/>
                  <a:pt x="0" y="26797"/>
                  <a:pt x="0" y="24003"/>
                </a:cubicBezTo>
                <a:cubicBezTo>
                  <a:pt x="0" y="24003"/>
                  <a:pt x="0" y="24003"/>
                  <a:pt x="0" y="24003"/>
                </a:cubicBezTo>
                <a:close/>
              </a:path>
            </a:pathLst>
          </a:custGeom>
          <a:solidFill>
            <a:srgbClr val="EEEC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7374636" y="589788"/>
            <a:ext cx="1600200" cy="35052"/>
          </a:xfrm>
          <a:custGeom>
            <a:avLst/>
            <a:gdLst/>
            <a:ahLst/>
            <a:cxnLst/>
            <a:rect l="l" t="t" r="r" b="b"/>
            <a:pathLst>
              <a:path w="1600200" h="35052">
                <a:moveTo>
                  <a:pt x="0" y="5715"/>
                </a:moveTo>
                <a:cubicBezTo>
                  <a:pt x="0" y="2540"/>
                  <a:pt x="2667" y="0"/>
                  <a:pt x="5969" y="0"/>
                </a:cubicBezTo>
                <a:cubicBezTo>
                  <a:pt x="5969" y="0"/>
                  <a:pt x="5969" y="0"/>
                  <a:pt x="5969" y="0"/>
                </a:cubicBezTo>
                <a:lnTo>
                  <a:pt x="5969" y="0"/>
                </a:lnTo>
                <a:lnTo>
                  <a:pt x="1594104" y="0"/>
                </a:lnTo>
                <a:cubicBezTo>
                  <a:pt x="1597406" y="0"/>
                  <a:pt x="1600200" y="2540"/>
                  <a:pt x="1600200" y="5715"/>
                </a:cubicBezTo>
                <a:cubicBezTo>
                  <a:pt x="1600200" y="5715"/>
                  <a:pt x="1600200" y="5715"/>
                  <a:pt x="1600200" y="5715"/>
                </a:cubicBezTo>
                <a:lnTo>
                  <a:pt x="1600200" y="5715"/>
                </a:lnTo>
                <a:lnTo>
                  <a:pt x="1600200" y="29210"/>
                </a:lnTo>
                <a:cubicBezTo>
                  <a:pt x="1600200" y="32512"/>
                  <a:pt x="1597406" y="35052"/>
                  <a:pt x="1594104" y="35052"/>
                </a:cubicBezTo>
                <a:cubicBezTo>
                  <a:pt x="1594104" y="35052"/>
                  <a:pt x="1594104" y="35052"/>
                  <a:pt x="1594104" y="35052"/>
                </a:cubicBezTo>
                <a:lnTo>
                  <a:pt x="1594104" y="35052"/>
                </a:lnTo>
                <a:lnTo>
                  <a:pt x="5969" y="35052"/>
                </a:lnTo>
                <a:cubicBezTo>
                  <a:pt x="2667" y="35052"/>
                  <a:pt x="0" y="32512"/>
                  <a:pt x="0" y="29210"/>
                </a:cubicBezTo>
                <a:cubicBezTo>
                  <a:pt x="0" y="29210"/>
                  <a:pt x="0" y="29210"/>
                  <a:pt x="0" y="29210"/>
                </a:cubicBezTo>
                <a:close/>
              </a:path>
            </a:pathLst>
          </a:custGeom>
          <a:solidFill>
            <a:srgbClr val="EEEC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389" name="Imag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86088" y="0"/>
            <a:ext cx="56388" cy="618744"/>
          </a:xfrm>
          <a:prstGeom prst="rect">
            <a:avLst/>
          </a:prstGeom>
        </p:spPr>
      </p:pic>
      <p:pic>
        <p:nvPicPr>
          <p:cNvPr id="390" name="Imag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43416" y="0"/>
            <a:ext cx="28957" cy="618744"/>
          </a:xfrm>
          <a:prstGeom prst="rect">
            <a:avLst/>
          </a:prstGeom>
        </p:spPr>
      </p:pic>
      <p:pic>
        <p:nvPicPr>
          <p:cNvPr id="391" name="Image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25128" y="0"/>
            <a:ext cx="9144" cy="618744"/>
          </a:xfrm>
          <a:prstGeom prst="rect">
            <a:avLst/>
          </a:prstGeom>
        </p:spPr>
      </p:pic>
      <p:pic>
        <p:nvPicPr>
          <p:cNvPr id="392" name="Image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76360" y="0"/>
            <a:ext cx="25908" cy="618744"/>
          </a:xfrm>
          <a:prstGeom prst="rect">
            <a:avLst/>
          </a:prstGeom>
        </p:spPr>
      </p:pic>
      <p:sp>
        <p:nvSpPr>
          <p:cNvPr id="166" name="object 166"/>
          <p:cNvSpPr/>
          <p:nvPr/>
        </p:nvSpPr>
        <p:spPr>
          <a:xfrm>
            <a:off x="8915400" y="0"/>
            <a:ext cx="54864" cy="585216"/>
          </a:xfrm>
          <a:custGeom>
            <a:avLst/>
            <a:gdLst/>
            <a:ahLst/>
            <a:cxnLst/>
            <a:rect l="l" t="t" r="r" b="b"/>
            <a:pathLst>
              <a:path w="54864" h="585216">
                <a:moveTo>
                  <a:pt x="0" y="585216"/>
                </a:moveTo>
                <a:lnTo>
                  <a:pt x="0" y="0"/>
                </a:lnTo>
                <a:lnTo>
                  <a:pt x="54864" y="0"/>
                </a:lnTo>
                <a:lnTo>
                  <a:pt x="54864" y="585216"/>
                </a:lnTo>
                <a:lnTo>
                  <a:pt x="0" y="585216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8874252" y="0"/>
            <a:ext cx="7620" cy="585216"/>
          </a:xfrm>
          <a:custGeom>
            <a:avLst/>
            <a:gdLst/>
            <a:ahLst/>
            <a:cxnLst/>
            <a:rect l="l" t="t" r="r" b="b"/>
            <a:pathLst>
              <a:path w="7620" h="585216">
                <a:moveTo>
                  <a:pt x="0" y="585216"/>
                </a:moveTo>
                <a:lnTo>
                  <a:pt x="0" y="0"/>
                </a:lnTo>
                <a:lnTo>
                  <a:pt x="7620" y="0"/>
                </a:lnTo>
                <a:lnTo>
                  <a:pt x="7620" y="585216"/>
                </a:lnTo>
                <a:lnTo>
                  <a:pt x="0" y="585216"/>
                </a:lnTo>
                <a:close/>
              </a:path>
            </a:pathLst>
          </a:custGeom>
          <a:solidFill>
            <a:srgbClr val="FFFFFF">
              <a:alpha val="30196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395" name="Image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23148" y="268224"/>
            <a:ext cx="196596" cy="198120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796191" y="677369"/>
            <a:ext cx="7551618" cy="22621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 algn="ctr">
              <a:lnSpc>
                <a:spcPct val="100000"/>
              </a:lnSpc>
            </a:pPr>
            <a:r>
              <a:rPr sz="1470" b="1" spc="10" dirty="0">
                <a:solidFill>
                  <a:srgbClr val="C00000"/>
                </a:solidFill>
                <a:latin typeface="Arial"/>
                <a:cs typeface="Arial"/>
              </a:rPr>
              <a:t>Структура  расходов  по  разделам  бюджетной  классификации  (тыс.  рублей)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86" name="text 1"/>
          <p:cNvSpPr txBox="1"/>
          <p:nvPr/>
        </p:nvSpPr>
        <p:spPr>
          <a:xfrm>
            <a:off x="8678926" y="28448"/>
            <a:ext cx="317754" cy="25511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solidFill>
                  <a:srgbClr val="FFFFFF"/>
                </a:solidFill>
                <a:latin typeface="Arial"/>
                <a:cs typeface="Arial"/>
              </a:rPr>
              <a:t>17</a:t>
            </a:r>
            <a:endParaRPr sz="1800">
              <a:latin typeface="Arial"/>
              <a:cs typeface="Arial"/>
            </a:endParaRPr>
          </a:p>
        </p:txBody>
      </p:sp>
      <p:sp>
        <p:nvSpPr>
          <p:cNvPr id="399" name="text 1"/>
          <p:cNvSpPr txBox="1"/>
          <p:nvPr/>
        </p:nvSpPr>
        <p:spPr>
          <a:xfrm rot="-5400000">
            <a:off x="3452368" y="1650136"/>
            <a:ext cx="803605" cy="17297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b="1" i="1" spc="10" dirty="0">
                <a:solidFill>
                  <a:srgbClr val="FFFFFF"/>
                </a:solidFill>
                <a:latin typeface="Arial"/>
                <a:cs typeface="Arial"/>
              </a:rPr>
              <a:t>907 605,5</a:t>
            </a:r>
            <a:endParaRPr sz="1200">
              <a:latin typeface="Arial"/>
              <a:cs typeface="Arial"/>
            </a:endParaRPr>
          </a:p>
        </p:txBody>
      </p:sp>
      <p:sp>
        <p:nvSpPr>
          <p:cNvPr id="400" name="text 1"/>
          <p:cNvSpPr txBox="1"/>
          <p:nvPr/>
        </p:nvSpPr>
        <p:spPr>
          <a:xfrm>
            <a:off x="5889625" y="293814"/>
            <a:ext cx="2116926" cy="1384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ru-RU" sz="900" b="1" spc="10" dirty="0" smtClean="0">
                <a:solidFill>
                  <a:srgbClr val="FFFFFF"/>
                </a:solidFill>
                <a:latin typeface="Arial"/>
                <a:cs typeface="Arial"/>
              </a:rPr>
              <a:t>Колодезянское сельское поселение</a:t>
            </a:r>
            <a:endParaRPr sz="900" dirty="0">
              <a:latin typeface="Arial"/>
              <a:cs typeface="Arial"/>
            </a:endParaRPr>
          </a:p>
        </p:txBody>
      </p:sp>
      <p:graphicFrame>
        <p:nvGraphicFramePr>
          <p:cNvPr id="401" name="Диаграмма 40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550742287"/>
              </p:ext>
            </p:extLst>
          </p:nvPr>
        </p:nvGraphicFramePr>
        <p:xfrm>
          <a:off x="797857" y="1334820"/>
          <a:ext cx="7606242" cy="5370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56" name="Image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310896"/>
          </a:xfrm>
          <a:prstGeom prst="rect">
            <a:avLst/>
          </a:prstGeom>
        </p:spPr>
      </p:pic>
      <p:pic>
        <p:nvPicPr>
          <p:cNvPr id="57" name="Image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07848"/>
            <a:ext cx="9144000" cy="92964"/>
          </a:xfrm>
          <a:prstGeom prst="rect">
            <a:avLst/>
          </a:prstGeom>
        </p:spPr>
      </p:pic>
      <p:pic>
        <p:nvPicPr>
          <p:cNvPr id="58" name="Image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67284"/>
            <a:ext cx="9144000" cy="83820"/>
          </a:xfrm>
          <a:prstGeom prst="rect">
            <a:avLst/>
          </a:prstGeom>
        </p:spPr>
      </p:pic>
      <p:sp>
        <p:nvSpPr>
          <p:cNvPr id="59" name="text 1"/>
          <p:cNvSpPr txBox="1"/>
          <p:nvPr/>
        </p:nvSpPr>
        <p:spPr>
          <a:xfrm>
            <a:off x="5889625" y="293814"/>
            <a:ext cx="2011769" cy="1384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ru-RU" sz="900" b="1" spc="10" dirty="0" smtClean="0">
                <a:solidFill>
                  <a:srgbClr val="FFFFFF"/>
                </a:solidFill>
                <a:latin typeface="Arial"/>
                <a:cs typeface="Arial"/>
              </a:rPr>
              <a:t>Первомайское </a:t>
            </a:r>
            <a:r>
              <a:rPr lang="ru-RU" sz="900" b="1" spc="10" dirty="0" smtClean="0">
                <a:solidFill>
                  <a:srgbClr val="FFFFFF"/>
                </a:solidFill>
                <a:latin typeface="Arial"/>
                <a:cs typeface="Arial"/>
              </a:rPr>
              <a:t>сельско поселение</a:t>
            </a:r>
            <a:endParaRPr sz="900" dirty="0">
              <a:latin typeface="Arial"/>
              <a:cs typeface="Arial"/>
            </a:endParaRPr>
          </a:p>
        </p:txBody>
      </p:sp>
      <p:pic>
        <p:nvPicPr>
          <p:cNvPr id="60" name="Image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07152" y="471397"/>
            <a:ext cx="3733800" cy="179832"/>
          </a:xfrm>
          <a:prstGeom prst="rect">
            <a:avLst/>
          </a:prstGeom>
        </p:spPr>
      </p:pic>
      <p:sp>
        <p:nvSpPr>
          <p:cNvPr id="61" name="text 1"/>
          <p:cNvSpPr txBox="1"/>
          <p:nvPr/>
        </p:nvSpPr>
        <p:spPr>
          <a:xfrm>
            <a:off x="8679688" y="60883"/>
            <a:ext cx="317754" cy="25511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solidFill>
                  <a:srgbClr val="FFFFFF"/>
                </a:solidFill>
                <a:latin typeface="Arial"/>
                <a:cs typeface="Arial"/>
              </a:rPr>
              <a:t>17</a:t>
            </a:r>
            <a:endParaRPr sz="1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432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3666744" y="3798316"/>
            <a:ext cx="619048" cy="24848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80" spc="10" dirty="0">
                <a:solidFill>
                  <a:srgbClr val="FFFFFF"/>
                </a:solidFill>
                <a:latin typeface="Arial"/>
                <a:cs typeface="Arial"/>
              </a:rPr>
              <a:t>52.1%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3539617" y="1463293"/>
            <a:ext cx="492861" cy="24848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80" spc="10" dirty="0">
                <a:solidFill>
                  <a:srgbClr val="FFFFFF"/>
                </a:solidFill>
                <a:latin typeface="Arial"/>
                <a:cs typeface="Arial"/>
              </a:rPr>
              <a:t>2.9%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4442460" y="2367280"/>
            <a:ext cx="492861" cy="24848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80" spc="10" dirty="0">
                <a:solidFill>
                  <a:srgbClr val="FFFFFF"/>
                </a:solidFill>
                <a:latin typeface="Arial"/>
                <a:cs typeface="Arial"/>
              </a:rPr>
              <a:t>0.4%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408" name="Imag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67284"/>
            <a:ext cx="9144000" cy="83820"/>
          </a:xfrm>
          <a:prstGeom prst="rect">
            <a:avLst/>
          </a:prstGeom>
        </p:spPr>
      </p:pic>
      <p:pic>
        <p:nvPicPr>
          <p:cNvPr id="409" name="Imag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310896"/>
          </a:xfrm>
          <a:prstGeom prst="rect">
            <a:avLst/>
          </a:prstGeom>
        </p:spPr>
      </p:pic>
      <p:pic>
        <p:nvPicPr>
          <p:cNvPr id="410" name="Image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07848"/>
            <a:ext cx="9144000" cy="92964"/>
          </a:xfrm>
          <a:prstGeom prst="rect">
            <a:avLst/>
          </a:prstGeom>
        </p:spPr>
      </p:pic>
      <p:pic>
        <p:nvPicPr>
          <p:cNvPr id="411" name="Image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0200" y="359663"/>
            <a:ext cx="3733800" cy="91440"/>
          </a:xfrm>
          <a:prstGeom prst="rect">
            <a:avLst/>
          </a:prstGeom>
        </p:spPr>
      </p:pic>
      <p:pic>
        <p:nvPicPr>
          <p:cNvPr id="412" name="Image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0200" y="440436"/>
            <a:ext cx="3733800" cy="179832"/>
          </a:xfrm>
          <a:prstGeom prst="rect">
            <a:avLst/>
          </a:prstGeom>
        </p:spPr>
      </p:pic>
      <p:sp>
        <p:nvSpPr>
          <p:cNvPr id="174" name="object 174"/>
          <p:cNvSpPr/>
          <p:nvPr/>
        </p:nvSpPr>
        <p:spPr>
          <a:xfrm>
            <a:off x="5407152" y="496824"/>
            <a:ext cx="3063240" cy="28956"/>
          </a:xfrm>
          <a:custGeom>
            <a:avLst/>
            <a:gdLst/>
            <a:ahLst/>
            <a:cxnLst/>
            <a:rect l="l" t="t" r="r" b="b"/>
            <a:pathLst>
              <a:path w="3063240" h="28956">
                <a:moveTo>
                  <a:pt x="0" y="4699"/>
                </a:moveTo>
                <a:cubicBezTo>
                  <a:pt x="0" y="2032"/>
                  <a:pt x="2159" y="0"/>
                  <a:pt x="4826" y="0"/>
                </a:cubicBezTo>
                <a:cubicBezTo>
                  <a:pt x="4826" y="0"/>
                  <a:pt x="4826" y="0"/>
                  <a:pt x="4826" y="0"/>
                </a:cubicBezTo>
                <a:lnTo>
                  <a:pt x="4826" y="0"/>
                </a:lnTo>
                <a:lnTo>
                  <a:pt x="3058414" y="0"/>
                </a:lnTo>
                <a:cubicBezTo>
                  <a:pt x="3061081" y="0"/>
                  <a:pt x="3063240" y="2032"/>
                  <a:pt x="3063240" y="4699"/>
                </a:cubicBezTo>
                <a:cubicBezTo>
                  <a:pt x="3063240" y="4699"/>
                  <a:pt x="3063240" y="4699"/>
                  <a:pt x="3063240" y="4699"/>
                </a:cubicBezTo>
                <a:lnTo>
                  <a:pt x="3063240" y="4699"/>
                </a:lnTo>
                <a:lnTo>
                  <a:pt x="3063240" y="24003"/>
                </a:lnTo>
                <a:cubicBezTo>
                  <a:pt x="3063240" y="26797"/>
                  <a:pt x="3061081" y="28956"/>
                  <a:pt x="3058414" y="28956"/>
                </a:cubicBezTo>
                <a:cubicBezTo>
                  <a:pt x="3058414" y="28956"/>
                  <a:pt x="3058414" y="28956"/>
                  <a:pt x="3058414" y="28956"/>
                </a:cubicBezTo>
                <a:lnTo>
                  <a:pt x="3058414" y="28956"/>
                </a:lnTo>
                <a:lnTo>
                  <a:pt x="4826" y="28956"/>
                </a:lnTo>
                <a:cubicBezTo>
                  <a:pt x="2159" y="28956"/>
                  <a:pt x="0" y="26797"/>
                  <a:pt x="0" y="24003"/>
                </a:cubicBezTo>
                <a:cubicBezTo>
                  <a:pt x="0" y="24003"/>
                  <a:pt x="0" y="24003"/>
                  <a:pt x="0" y="24003"/>
                </a:cubicBezTo>
                <a:close/>
              </a:path>
            </a:pathLst>
          </a:custGeom>
          <a:solidFill>
            <a:srgbClr val="EEEC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7374636" y="589788"/>
            <a:ext cx="1600200" cy="35052"/>
          </a:xfrm>
          <a:custGeom>
            <a:avLst/>
            <a:gdLst/>
            <a:ahLst/>
            <a:cxnLst/>
            <a:rect l="l" t="t" r="r" b="b"/>
            <a:pathLst>
              <a:path w="1600200" h="35052">
                <a:moveTo>
                  <a:pt x="0" y="5715"/>
                </a:moveTo>
                <a:cubicBezTo>
                  <a:pt x="0" y="2540"/>
                  <a:pt x="2667" y="0"/>
                  <a:pt x="5969" y="0"/>
                </a:cubicBezTo>
                <a:cubicBezTo>
                  <a:pt x="5969" y="0"/>
                  <a:pt x="5969" y="0"/>
                  <a:pt x="5969" y="0"/>
                </a:cubicBezTo>
                <a:lnTo>
                  <a:pt x="5969" y="0"/>
                </a:lnTo>
                <a:lnTo>
                  <a:pt x="1594104" y="0"/>
                </a:lnTo>
                <a:cubicBezTo>
                  <a:pt x="1597406" y="0"/>
                  <a:pt x="1600200" y="2540"/>
                  <a:pt x="1600200" y="5715"/>
                </a:cubicBezTo>
                <a:cubicBezTo>
                  <a:pt x="1600200" y="5715"/>
                  <a:pt x="1600200" y="5715"/>
                  <a:pt x="1600200" y="5715"/>
                </a:cubicBezTo>
                <a:lnTo>
                  <a:pt x="1600200" y="5715"/>
                </a:lnTo>
                <a:lnTo>
                  <a:pt x="1600200" y="29210"/>
                </a:lnTo>
                <a:cubicBezTo>
                  <a:pt x="1600200" y="32512"/>
                  <a:pt x="1597406" y="35052"/>
                  <a:pt x="1594104" y="35052"/>
                </a:cubicBezTo>
                <a:cubicBezTo>
                  <a:pt x="1594104" y="35052"/>
                  <a:pt x="1594104" y="35052"/>
                  <a:pt x="1594104" y="35052"/>
                </a:cubicBezTo>
                <a:lnTo>
                  <a:pt x="1594104" y="35052"/>
                </a:lnTo>
                <a:lnTo>
                  <a:pt x="5969" y="35052"/>
                </a:lnTo>
                <a:cubicBezTo>
                  <a:pt x="2667" y="35052"/>
                  <a:pt x="0" y="32512"/>
                  <a:pt x="0" y="29210"/>
                </a:cubicBezTo>
                <a:cubicBezTo>
                  <a:pt x="0" y="29210"/>
                  <a:pt x="0" y="29210"/>
                  <a:pt x="0" y="29210"/>
                </a:cubicBezTo>
                <a:close/>
              </a:path>
            </a:pathLst>
          </a:custGeom>
          <a:solidFill>
            <a:srgbClr val="EEEC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413" name="Image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86088" y="0"/>
            <a:ext cx="56388" cy="618744"/>
          </a:xfrm>
          <a:prstGeom prst="rect">
            <a:avLst/>
          </a:prstGeom>
        </p:spPr>
      </p:pic>
      <p:pic>
        <p:nvPicPr>
          <p:cNvPr id="414" name="Image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43416" y="0"/>
            <a:ext cx="28957" cy="618744"/>
          </a:xfrm>
          <a:prstGeom prst="rect">
            <a:avLst/>
          </a:prstGeom>
        </p:spPr>
      </p:pic>
      <p:pic>
        <p:nvPicPr>
          <p:cNvPr id="415" name="Image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25128" y="0"/>
            <a:ext cx="9144" cy="618744"/>
          </a:xfrm>
          <a:prstGeom prst="rect">
            <a:avLst/>
          </a:prstGeom>
        </p:spPr>
      </p:pic>
      <p:pic>
        <p:nvPicPr>
          <p:cNvPr id="416" name="Image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76360" y="0"/>
            <a:ext cx="25908" cy="618744"/>
          </a:xfrm>
          <a:prstGeom prst="rect">
            <a:avLst/>
          </a:prstGeom>
        </p:spPr>
      </p:pic>
      <p:sp>
        <p:nvSpPr>
          <p:cNvPr id="176" name="object 176"/>
          <p:cNvSpPr/>
          <p:nvPr/>
        </p:nvSpPr>
        <p:spPr>
          <a:xfrm>
            <a:off x="8915400" y="0"/>
            <a:ext cx="54864" cy="585216"/>
          </a:xfrm>
          <a:custGeom>
            <a:avLst/>
            <a:gdLst/>
            <a:ahLst/>
            <a:cxnLst/>
            <a:rect l="l" t="t" r="r" b="b"/>
            <a:pathLst>
              <a:path w="54864" h="585216">
                <a:moveTo>
                  <a:pt x="0" y="585216"/>
                </a:moveTo>
                <a:lnTo>
                  <a:pt x="0" y="0"/>
                </a:lnTo>
                <a:lnTo>
                  <a:pt x="54864" y="0"/>
                </a:lnTo>
                <a:lnTo>
                  <a:pt x="54864" y="585216"/>
                </a:lnTo>
                <a:lnTo>
                  <a:pt x="0" y="585216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8874252" y="0"/>
            <a:ext cx="7620" cy="585216"/>
          </a:xfrm>
          <a:custGeom>
            <a:avLst/>
            <a:gdLst/>
            <a:ahLst/>
            <a:cxnLst/>
            <a:rect l="l" t="t" r="r" b="b"/>
            <a:pathLst>
              <a:path w="7620" h="585216">
                <a:moveTo>
                  <a:pt x="0" y="585216"/>
                </a:moveTo>
                <a:lnTo>
                  <a:pt x="0" y="0"/>
                </a:lnTo>
                <a:lnTo>
                  <a:pt x="7620" y="0"/>
                </a:lnTo>
                <a:lnTo>
                  <a:pt x="7620" y="585216"/>
                </a:lnTo>
                <a:lnTo>
                  <a:pt x="0" y="585216"/>
                </a:lnTo>
                <a:close/>
              </a:path>
            </a:pathLst>
          </a:custGeom>
          <a:solidFill>
            <a:srgbClr val="FFFFFF">
              <a:alpha val="30196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417" name="Image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49196" y="879348"/>
            <a:ext cx="480060" cy="480059"/>
          </a:xfrm>
          <a:prstGeom prst="rect">
            <a:avLst/>
          </a:prstGeom>
        </p:spPr>
      </p:pic>
      <p:pic>
        <p:nvPicPr>
          <p:cNvPr id="418" name="Image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42488" y="879348"/>
            <a:ext cx="481583" cy="480059"/>
          </a:xfrm>
          <a:prstGeom prst="rect">
            <a:avLst/>
          </a:prstGeom>
        </p:spPr>
      </p:pic>
      <p:pic>
        <p:nvPicPr>
          <p:cNvPr id="419" name="Image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491996"/>
            <a:ext cx="329184" cy="382524"/>
          </a:xfrm>
          <a:prstGeom prst="rect">
            <a:avLst/>
          </a:prstGeom>
        </p:spPr>
      </p:pic>
      <p:pic>
        <p:nvPicPr>
          <p:cNvPr id="428" name="Image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90444" y="3773424"/>
            <a:ext cx="106680" cy="106679"/>
          </a:xfrm>
          <a:prstGeom prst="rect">
            <a:avLst/>
          </a:prstGeom>
        </p:spPr>
      </p:pic>
      <p:pic>
        <p:nvPicPr>
          <p:cNvPr id="429" name="Image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2996" y="6277356"/>
            <a:ext cx="405384" cy="400812"/>
          </a:xfrm>
          <a:prstGeom prst="rect">
            <a:avLst/>
          </a:prstGeom>
        </p:spPr>
      </p:pic>
      <p:pic>
        <p:nvPicPr>
          <p:cNvPr id="430" name="Image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15156" y="6277356"/>
            <a:ext cx="402336" cy="400812"/>
          </a:xfrm>
          <a:prstGeom prst="rect">
            <a:avLst/>
          </a:prstGeom>
        </p:spPr>
      </p:pic>
      <p:pic>
        <p:nvPicPr>
          <p:cNvPr id="431" name="Image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23148" y="268224"/>
            <a:ext cx="196596" cy="198120"/>
          </a:xfrm>
          <a:prstGeom prst="rect">
            <a:avLst/>
          </a:prstGeom>
        </p:spPr>
      </p:pic>
      <p:sp>
        <p:nvSpPr>
          <p:cNvPr id="10" name="text 1"/>
          <p:cNvSpPr txBox="1"/>
          <p:nvPr/>
        </p:nvSpPr>
        <p:spPr>
          <a:xfrm>
            <a:off x="287121" y="586032"/>
            <a:ext cx="8522782" cy="21544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0070C0"/>
                </a:solidFill>
                <a:latin typeface="Arial"/>
                <a:cs typeface="Arial"/>
              </a:rPr>
              <a:t>Расходы  бюджета  </a:t>
            </a:r>
            <a:r>
              <a:rPr lang="ru-RU" sz="1400" b="1" spc="10" dirty="0" smtClean="0">
                <a:solidFill>
                  <a:srgbClr val="0070C0"/>
                </a:solidFill>
                <a:latin typeface="Arial"/>
                <a:cs typeface="Arial"/>
              </a:rPr>
              <a:t>Первомай</a:t>
            </a:r>
            <a:r>
              <a:rPr lang="ru-RU" sz="1400" b="1" spc="10" dirty="0" smtClean="0">
                <a:solidFill>
                  <a:srgbClr val="0070C0"/>
                </a:solidFill>
                <a:latin typeface="Arial"/>
                <a:cs typeface="Arial"/>
              </a:rPr>
              <a:t>ского </a:t>
            </a:r>
            <a:r>
              <a:rPr lang="ru-RU" sz="1400" b="1" spc="10" dirty="0" smtClean="0">
                <a:solidFill>
                  <a:srgbClr val="0070C0"/>
                </a:solidFill>
                <a:latin typeface="Arial"/>
                <a:cs typeface="Arial"/>
              </a:rPr>
              <a:t>сельского поселения </a:t>
            </a:r>
            <a:r>
              <a:rPr sz="1400" b="1" spc="10" dirty="0" err="1" smtClean="0">
                <a:solidFill>
                  <a:srgbClr val="0070C0"/>
                </a:solidFill>
                <a:latin typeface="Arial"/>
                <a:cs typeface="Arial"/>
              </a:rPr>
              <a:t>Миллеровского</a:t>
            </a:r>
            <a:r>
              <a:rPr sz="1400" b="1" spc="10" dirty="0">
                <a:solidFill>
                  <a:srgbClr val="0070C0"/>
                </a:solidFill>
                <a:latin typeface="Arial"/>
                <a:cs typeface="Arial"/>
              </a:rPr>
              <a:t>  района  в  2020 году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287121" y="975940"/>
            <a:ext cx="2381229" cy="28007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ru-RU" sz="1820" b="1" spc="10" dirty="0" smtClean="0">
                <a:solidFill>
                  <a:srgbClr val="952B2B"/>
                </a:solidFill>
                <a:latin typeface="Arial"/>
                <a:cs typeface="Arial"/>
              </a:rPr>
              <a:t>11 </a:t>
            </a:r>
            <a:r>
              <a:rPr lang="ru-RU" sz="1820" b="1" spc="10" dirty="0" smtClean="0">
                <a:solidFill>
                  <a:srgbClr val="952B2B"/>
                </a:solidFill>
                <a:latin typeface="Arial"/>
                <a:cs typeface="Arial"/>
              </a:rPr>
              <a:t>936,6</a:t>
            </a:r>
            <a:r>
              <a:rPr lang="ru-RU" sz="1820" b="1" spc="10" dirty="0" smtClean="0">
                <a:solidFill>
                  <a:srgbClr val="952B2B"/>
                </a:solidFill>
                <a:latin typeface="Arial"/>
                <a:cs typeface="Arial"/>
              </a:rPr>
              <a:t> </a:t>
            </a:r>
            <a:r>
              <a:rPr sz="1820" b="1" spc="10" dirty="0" err="1" smtClean="0">
                <a:solidFill>
                  <a:srgbClr val="952B2B"/>
                </a:solidFill>
                <a:latin typeface="Arial"/>
                <a:cs typeface="Arial"/>
              </a:rPr>
              <a:t>тыс</a:t>
            </a:r>
            <a:r>
              <a:rPr sz="1820" b="1" spc="10" dirty="0">
                <a:solidFill>
                  <a:srgbClr val="952B2B"/>
                </a:solidFill>
                <a:latin typeface="Arial"/>
                <a:cs typeface="Arial"/>
              </a:rPr>
              <a:t>. рублей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2" name="text 1"/>
          <p:cNvSpPr txBox="1"/>
          <p:nvPr/>
        </p:nvSpPr>
        <p:spPr>
          <a:xfrm>
            <a:off x="386486" y="5448620"/>
            <a:ext cx="3249992" cy="5616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478840">
              <a:lnSpc>
                <a:spcPct val="100000"/>
              </a:lnSpc>
            </a:pPr>
            <a:r>
              <a:rPr sz="1900" b="1" spc="10" dirty="0">
                <a:solidFill>
                  <a:srgbClr val="952B2B"/>
                </a:solidFill>
                <a:latin typeface="Arial"/>
                <a:cs typeface="Arial"/>
              </a:rPr>
              <a:t>Социальная  сфера  –</a:t>
            </a:r>
            <a:endParaRPr sz="1900" dirty="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lang="ru-RU" sz="1750" b="1" spc="10" dirty="0" smtClean="0">
                <a:solidFill>
                  <a:srgbClr val="952B2B"/>
                </a:solidFill>
                <a:latin typeface="Arial"/>
                <a:cs typeface="Arial"/>
              </a:rPr>
              <a:t>5975,5</a:t>
            </a:r>
            <a:r>
              <a:rPr lang="ru-RU" sz="1750" b="1" spc="10" dirty="0" smtClean="0">
                <a:solidFill>
                  <a:srgbClr val="952B2B"/>
                </a:solidFill>
                <a:latin typeface="Arial"/>
                <a:cs typeface="Arial"/>
              </a:rPr>
              <a:t>тыс</a:t>
            </a:r>
            <a:r>
              <a:rPr lang="ru-RU" sz="1750" b="1" spc="10" dirty="0" smtClean="0">
                <a:solidFill>
                  <a:srgbClr val="952B2B"/>
                </a:solidFill>
                <a:latin typeface="Arial"/>
                <a:cs typeface="Arial"/>
              </a:rPr>
              <a:t>. </a:t>
            </a:r>
            <a:r>
              <a:rPr sz="1750" b="1" spc="10" dirty="0" err="1" smtClean="0">
                <a:solidFill>
                  <a:srgbClr val="952B2B"/>
                </a:solidFill>
                <a:latin typeface="Arial"/>
                <a:cs typeface="Arial"/>
              </a:rPr>
              <a:t>рублей</a:t>
            </a:r>
            <a:r>
              <a:rPr sz="1750" b="1" spc="10" dirty="0" smtClean="0">
                <a:solidFill>
                  <a:srgbClr val="952B2B"/>
                </a:solidFill>
                <a:latin typeface="Arial"/>
                <a:cs typeface="Arial"/>
              </a:rPr>
              <a:t> </a:t>
            </a:r>
            <a:r>
              <a:rPr sz="1750" b="1" spc="10" dirty="0" err="1">
                <a:solidFill>
                  <a:srgbClr val="952B2B"/>
                </a:solidFill>
                <a:latin typeface="Arial"/>
                <a:cs typeface="Arial"/>
              </a:rPr>
              <a:t>или</a:t>
            </a:r>
            <a:r>
              <a:rPr sz="1750" b="1" spc="10" dirty="0">
                <a:solidFill>
                  <a:srgbClr val="952B2B"/>
                </a:solidFill>
                <a:latin typeface="Arial"/>
                <a:cs typeface="Arial"/>
              </a:rPr>
              <a:t> </a:t>
            </a:r>
            <a:r>
              <a:rPr lang="ru-RU" sz="1750" b="1" spc="10" dirty="0" smtClean="0">
                <a:solidFill>
                  <a:srgbClr val="952B2B"/>
                </a:solidFill>
                <a:latin typeface="Arial"/>
                <a:cs typeface="Arial"/>
              </a:rPr>
              <a:t>49,7</a:t>
            </a:r>
            <a:r>
              <a:rPr sz="1750" b="1" spc="10" dirty="0" smtClean="0">
                <a:solidFill>
                  <a:srgbClr val="952B2B"/>
                </a:solidFill>
                <a:latin typeface="Arial"/>
                <a:cs typeface="Arial"/>
              </a:rPr>
              <a:t>%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23" name="text 1"/>
          <p:cNvSpPr txBox="1"/>
          <p:nvPr/>
        </p:nvSpPr>
        <p:spPr>
          <a:xfrm>
            <a:off x="8678926" y="28448"/>
            <a:ext cx="317754" cy="25511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solidFill>
                  <a:srgbClr val="FFFFFF"/>
                </a:solidFill>
                <a:latin typeface="Arial"/>
                <a:cs typeface="Arial"/>
              </a:rPr>
              <a:t>18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4" name="text 1"/>
          <p:cNvSpPr txBox="1"/>
          <p:nvPr/>
        </p:nvSpPr>
        <p:spPr>
          <a:xfrm>
            <a:off x="7899146" y="1077976"/>
            <a:ext cx="852983" cy="20254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29" b="1" spc="10" dirty="0">
                <a:latin typeface="Arial"/>
                <a:cs typeface="Arial"/>
              </a:rPr>
              <a:t>тыс.  рублей</a:t>
            </a:r>
            <a:endParaRPr sz="900">
              <a:latin typeface="Arial"/>
              <a:cs typeface="Arial"/>
            </a:endParaRPr>
          </a:p>
        </p:txBody>
      </p:sp>
      <p:sp>
        <p:nvSpPr>
          <p:cNvPr id="25" name="text 1"/>
          <p:cNvSpPr txBox="1"/>
          <p:nvPr/>
        </p:nvSpPr>
        <p:spPr>
          <a:xfrm>
            <a:off x="5889625" y="293814"/>
            <a:ext cx="2077172" cy="1384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ru-RU" sz="900" b="1" spc="10" dirty="0" smtClean="0">
                <a:solidFill>
                  <a:srgbClr val="FFFFFF"/>
                </a:solidFill>
                <a:latin typeface="Arial"/>
                <a:cs typeface="Arial"/>
              </a:rPr>
              <a:t>Первомай</a:t>
            </a:r>
            <a:r>
              <a:rPr lang="ru-RU" sz="900" b="1" spc="10" dirty="0" smtClean="0">
                <a:solidFill>
                  <a:srgbClr val="FFFFFF"/>
                </a:solidFill>
                <a:latin typeface="Arial"/>
                <a:cs typeface="Arial"/>
              </a:rPr>
              <a:t>ское </a:t>
            </a:r>
            <a:r>
              <a:rPr lang="ru-RU" sz="900" b="1" spc="10" dirty="0" smtClean="0">
                <a:solidFill>
                  <a:srgbClr val="FFFFFF"/>
                </a:solidFill>
                <a:latin typeface="Arial"/>
                <a:cs typeface="Arial"/>
              </a:rPr>
              <a:t>сельское поселение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27" name="text 1"/>
          <p:cNvSpPr txBox="1"/>
          <p:nvPr/>
        </p:nvSpPr>
        <p:spPr>
          <a:xfrm>
            <a:off x="8477758" y="6175307"/>
            <a:ext cx="89154" cy="18981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latin typeface="Arial"/>
                <a:cs typeface="Arial"/>
              </a:rPr>
              <a:t>,</a:t>
            </a:r>
            <a:endParaRPr sz="1400">
              <a:latin typeface="Arial"/>
              <a:cs typeface="Arial"/>
            </a:endParaRPr>
          </a:p>
        </p:txBody>
      </p:sp>
      <p:graphicFrame>
        <p:nvGraphicFramePr>
          <p:cNvPr id="28" name="Диаграмма 27"/>
          <p:cNvGraphicFramePr/>
          <p:nvPr>
            <p:extLst>
              <p:ext uri="{D42A27DB-BD31-4B8C-83A1-F6EECF244321}">
                <p14:modId xmlns:p14="http://schemas.microsoft.com/office/powerpoint/2010/main" xmlns="" val="3986096905"/>
              </p:ext>
            </p:extLst>
          </p:nvPr>
        </p:nvGraphicFramePr>
        <p:xfrm>
          <a:off x="287120" y="1711781"/>
          <a:ext cx="8332623" cy="3639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215008" y="673969"/>
            <a:ext cx="8928992" cy="880056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7715250" algn="l"/>
              </a:tabLst>
            </a:pP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Первомай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ского 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сельского поселения Миллеровского района, формируемые в рамках муниципальных программ </a:t>
            </a:r>
            <a:b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Первомай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ского 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сельского поселения, и </a:t>
            </a:r>
            <a:r>
              <a:rPr lang="ru-RU" sz="1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непрограмные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расходы </a:t>
            </a:r>
            <a:endParaRPr lang="ru-RU" sz="2000" b="1" spc="-15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91774385"/>
              </p:ext>
            </p:extLst>
          </p:nvPr>
        </p:nvGraphicFramePr>
        <p:xfrm>
          <a:off x="380552" y="1828800"/>
          <a:ext cx="8568951" cy="462782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680519"/>
                <a:gridCol w="1296144"/>
                <a:gridCol w="1296144"/>
                <a:gridCol w="1296144"/>
              </a:tblGrid>
              <a:tr h="381000">
                <a:tc>
                  <a:txBody>
                    <a:bodyPr/>
                    <a:lstStyle/>
                    <a:p>
                      <a:endParaRPr lang="ru-RU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2020 год</a:t>
                      </a:r>
                      <a:endParaRPr lang="ru-RU" sz="1500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2021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2022 год</a:t>
                      </a:r>
                    </a:p>
                  </a:txBody>
                  <a:tcPr/>
                </a:tc>
              </a:tr>
              <a:tr h="652790">
                <a:tc>
                  <a:txBody>
                    <a:bodyPr/>
                    <a:lstStyle/>
                    <a:p>
                      <a:pPr algn="just"/>
                      <a:r>
                        <a:rPr lang="ru-RU" sz="1200" b="1" i="1" dirty="0" smtClean="0">
                          <a:effectLst/>
                          <a:latin typeface="Georgia (Основной текст)"/>
                        </a:rPr>
                        <a:t>«</a:t>
                      </a:r>
                      <a:r>
                        <a:rPr kumimoji="0" lang="ru-RU" sz="1200" b="1" i="1" kern="1200" dirty="0" smtClean="0">
                          <a:solidFill>
                            <a:schemeClr val="tx1"/>
                          </a:solidFill>
                          <a:effectLst/>
                          <a:latin typeface="Georgia (Основной текст)"/>
                          <a:ea typeface="+mn-ea"/>
                          <a:cs typeface="+mn-cs"/>
                        </a:rPr>
                        <a:t>Управление муниципальными финансами и создание условий для эффективного управления финансами </a:t>
                      </a:r>
                      <a:r>
                        <a:rPr kumimoji="0" lang="ru-RU" sz="1200" b="1" i="1" kern="1200" dirty="0" smtClean="0">
                          <a:solidFill>
                            <a:schemeClr val="tx1"/>
                          </a:solidFill>
                          <a:effectLst/>
                          <a:latin typeface="Georgia (Основной текст)"/>
                          <a:ea typeface="+mn-ea"/>
                          <a:cs typeface="+mn-cs"/>
                        </a:rPr>
                        <a:t>Первомайского </a:t>
                      </a:r>
                      <a:r>
                        <a:rPr kumimoji="0" lang="ru-RU" sz="1200" b="1" i="1" kern="1200" dirty="0" smtClean="0">
                          <a:solidFill>
                            <a:schemeClr val="tx1"/>
                          </a:solidFill>
                          <a:effectLst/>
                          <a:latin typeface="Georgia (Основной текст)"/>
                          <a:ea typeface="+mn-ea"/>
                          <a:cs typeface="+mn-cs"/>
                        </a:rPr>
                        <a:t>сельского поселения</a:t>
                      </a:r>
                      <a:r>
                        <a:rPr lang="ru-RU" sz="1200" b="1" i="1" dirty="0" smtClean="0">
                          <a:effectLst/>
                          <a:latin typeface="Georgia (Основной текст)"/>
                        </a:rPr>
                        <a:t>»</a:t>
                      </a:r>
                      <a:endParaRPr lang="ru-RU" sz="1200" b="1" i="1" dirty="0"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4758,3</a:t>
                      </a:r>
                      <a:endParaRPr lang="ru-RU" sz="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4478,6</a:t>
                      </a:r>
                      <a:endParaRPr lang="ru-RU" sz="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4544,3</a:t>
                      </a:r>
                      <a:endParaRPr lang="ru-RU" sz="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6279">
                <a:tc>
                  <a:txBody>
                    <a:bodyPr/>
                    <a:lstStyle/>
                    <a:p>
                      <a:pPr algn="just"/>
                      <a:r>
                        <a:rPr lang="ru-RU" sz="1200" i="1" dirty="0" smtClean="0">
                          <a:effectLst/>
                          <a:latin typeface="Georgia (Основной текст)"/>
                        </a:rPr>
                        <a:t>«</a:t>
                      </a:r>
                      <a:r>
                        <a:rPr kumimoji="0" lang="ru-RU" sz="1200" i="1" kern="1200" dirty="0" smtClean="0">
                          <a:solidFill>
                            <a:schemeClr val="tx1"/>
                          </a:solidFill>
                          <a:effectLst/>
                          <a:latin typeface="Georgia (Основной текст)"/>
                          <a:ea typeface="+mn-ea"/>
                          <a:cs typeface="+mn-cs"/>
                        </a:rPr>
                        <a:t>Обеспечение пожарной безопасности и безопасности людей на водных объектах</a:t>
                      </a:r>
                      <a:r>
                        <a:rPr lang="ru-RU" sz="1200" i="1" dirty="0" smtClean="0">
                          <a:effectLst/>
                          <a:latin typeface="Georgia (Основной текст)"/>
                        </a:rPr>
                        <a:t>»</a:t>
                      </a:r>
                      <a:endParaRPr lang="ru-RU" sz="1200" i="1" dirty="0"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51,5</a:t>
                      </a:r>
                      <a:endParaRPr lang="ru-RU" sz="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20,0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20,0</a:t>
                      </a:r>
                      <a:endParaRPr lang="ru-RU" sz="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9767">
                <a:tc>
                  <a:txBody>
                    <a:bodyPr/>
                    <a:lstStyle/>
                    <a:p>
                      <a:pPr algn="just"/>
                      <a:r>
                        <a:rPr lang="ru-RU" sz="1200" b="1" i="1" dirty="0" smtClean="0">
                          <a:effectLst/>
                          <a:latin typeface="Georgia (Основной текст)"/>
                        </a:rPr>
                        <a:t>«</a:t>
                      </a:r>
                      <a:r>
                        <a:rPr kumimoji="0" lang="ru-RU" sz="1200" b="1" i="1" kern="1200" dirty="0" smtClean="0">
                          <a:solidFill>
                            <a:schemeClr val="tx1"/>
                          </a:solidFill>
                          <a:effectLst/>
                          <a:latin typeface="Georgia (Основной текст)"/>
                          <a:ea typeface="+mn-ea"/>
                          <a:cs typeface="+mn-cs"/>
                        </a:rPr>
                        <a:t>Муниципальная политика</a:t>
                      </a:r>
                      <a:r>
                        <a:rPr lang="ru-RU" sz="1200" b="1" i="1" dirty="0" smtClean="0">
                          <a:effectLst/>
                          <a:latin typeface="Georgia (Основной текст)"/>
                        </a:rPr>
                        <a:t>»</a:t>
                      </a:r>
                      <a:endParaRPr lang="ru-RU" sz="1200" b="1" i="1" dirty="0"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10,3</a:t>
                      </a:r>
                      <a:endParaRPr lang="ru-RU" sz="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6279">
                <a:tc>
                  <a:txBody>
                    <a:bodyPr/>
                    <a:lstStyle/>
                    <a:p>
                      <a:pPr algn="just"/>
                      <a:r>
                        <a:rPr lang="ru-RU" sz="1200" b="0" i="1" dirty="0" smtClean="0">
                          <a:effectLst/>
                          <a:latin typeface="Georgia (Основной текст)"/>
                        </a:rPr>
                        <a:t>«</a:t>
                      </a:r>
                      <a:r>
                        <a:rPr kumimoji="0" lang="ru-RU" sz="1200" b="0" i="1" kern="1200" dirty="0" smtClean="0">
                          <a:solidFill>
                            <a:schemeClr val="tx1"/>
                          </a:solidFill>
                          <a:effectLst/>
                          <a:latin typeface="Georgia (Основной текст)"/>
                          <a:ea typeface="+mn-ea"/>
                          <a:cs typeface="+mn-cs"/>
                        </a:rPr>
                        <a:t>Обеспечение качественными жилищно-коммунальными услугами населения </a:t>
                      </a:r>
                      <a:r>
                        <a:rPr kumimoji="0" lang="ru-RU" sz="1200" b="0" i="1" kern="1200" dirty="0" smtClean="0">
                          <a:solidFill>
                            <a:schemeClr val="tx1"/>
                          </a:solidFill>
                          <a:effectLst/>
                          <a:latin typeface="Georgia (Основной текст)"/>
                          <a:ea typeface="+mn-ea"/>
                          <a:cs typeface="+mn-cs"/>
                        </a:rPr>
                        <a:t>Первомайского </a:t>
                      </a:r>
                      <a:r>
                        <a:rPr kumimoji="0" lang="ru-RU" sz="1200" b="0" i="1" kern="1200" dirty="0" smtClean="0">
                          <a:solidFill>
                            <a:schemeClr val="tx1"/>
                          </a:solidFill>
                          <a:effectLst/>
                          <a:latin typeface="Georgia (Основной текст)"/>
                          <a:ea typeface="+mn-ea"/>
                          <a:cs typeface="+mn-cs"/>
                        </a:rPr>
                        <a:t>сельского поселения</a:t>
                      </a:r>
                      <a:r>
                        <a:rPr lang="ru-RU" sz="1200" b="0" i="1" dirty="0" smtClean="0">
                          <a:effectLst/>
                          <a:latin typeface="Georgia (Основной текст)"/>
                        </a:rPr>
                        <a:t>»</a:t>
                      </a:r>
                      <a:endParaRPr lang="ru-RU" sz="1200" b="0" i="1" dirty="0"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829,6</a:t>
                      </a:r>
                      <a:endParaRPr lang="ru-RU" sz="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741,2</a:t>
                      </a:r>
                      <a:endParaRPr lang="ru-RU" sz="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746,0</a:t>
                      </a:r>
                      <a:endParaRPr lang="ru-RU" sz="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9767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effectLst/>
                          <a:latin typeface="Georgia (Основной текст)"/>
                        </a:rPr>
                        <a:t>«</a:t>
                      </a:r>
                      <a:r>
                        <a:rPr kumimoji="0" lang="ru-RU" sz="1200" b="1" i="1" kern="1200" dirty="0" smtClean="0">
                          <a:solidFill>
                            <a:schemeClr val="tx1"/>
                          </a:solidFill>
                          <a:effectLst/>
                          <a:latin typeface="Georgia (Основной текст)"/>
                          <a:ea typeface="+mn-ea"/>
                          <a:cs typeface="+mn-cs"/>
                        </a:rPr>
                        <a:t>Информационное общество</a:t>
                      </a:r>
                      <a:r>
                        <a:rPr lang="ru-RU" sz="1200" b="1" i="1" dirty="0" smtClean="0">
                          <a:effectLst/>
                          <a:latin typeface="Georgia (Основной текст)"/>
                        </a:rPr>
                        <a:t>»</a:t>
                      </a:r>
                      <a:endParaRPr lang="ru-RU" sz="1200" b="1" i="1" dirty="0"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46,3</a:t>
                      </a:r>
                      <a:endParaRPr lang="ru-RU" sz="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6279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effectLst/>
                          <a:latin typeface="Georgia (Основной текст)"/>
                        </a:rPr>
                        <a:t>«</a:t>
                      </a:r>
                      <a:r>
                        <a:rPr kumimoji="0" lang="ru-RU" sz="1200" i="1" kern="1200" dirty="0" smtClean="0">
                          <a:solidFill>
                            <a:schemeClr val="tx1"/>
                          </a:solidFill>
                          <a:effectLst/>
                          <a:latin typeface="Georgia (Основной текст)"/>
                          <a:ea typeface="+mn-ea"/>
                          <a:cs typeface="+mn-cs"/>
                        </a:rPr>
                        <a:t>Обеспечение общественного порядка и противодействие преступности</a:t>
                      </a:r>
                      <a:r>
                        <a:rPr lang="ru-RU" sz="1200" i="1" dirty="0" smtClean="0">
                          <a:effectLst/>
                          <a:latin typeface="Georgia (Основной текст)"/>
                        </a:rPr>
                        <a:t>»</a:t>
                      </a:r>
                      <a:endParaRPr lang="ru-RU" sz="1200" i="1" dirty="0"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1,5</a:t>
                      </a:r>
                      <a:endParaRPr lang="ru-RU" sz="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9767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effectLst/>
                          <a:latin typeface="Georgia (Основной текст)"/>
                        </a:rPr>
                        <a:t>«</a:t>
                      </a:r>
                      <a:r>
                        <a:rPr kumimoji="0" lang="ru-RU" sz="1200" b="1" i="1" kern="1200" dirty="0" smtClean="0">
                          <a:solidFill>
                            <a:schemeClr val="tx1"/>
                          </a:solidFill>
                          <a:effectLst/>
                          <a:latin typeface="Georgia (Основной текст)"/>
                          <a:ea typeface="+mn-ea"/>
                          <a:cs typeface="+mn-cs"/>
                        </a:rPr>
                        <a:t>Развитие культуры</a:t>
                      </a:r>
                      <a:r>
                        <a:rPr lang="ru-RU" sz="1200" b="1" i="1" dirty="0" smtClean="0">
                          <a:effectLst/>
                          <a:latin typeface="Georgia (Основной текст)"/>
                        </a:rPr>
                        <a:t>»</a:t>
                      </a:r>
                      <a:endParaRPr lang="ru-RU" sz="1200" b="1" i="1" dirty="0"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5775,1</a:t>
                      </a:r>
                      <a:endParaRPr lang="ru-RU" sz="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3287,5</a:t>
                      </a:r>
                      <a:endParaRPr lang="ru-RU" sz="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3610,8</a:t>
                      </a:r>
                      <a:endParaRPr lang="ru-RU" sz="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9767">
                <a:tc>
                  <a:txBody>
                    <a:bodyPr/>
                    <a:lstStyle/>
                    <a:p>
                      <a:r>
                        <a:rPr lang="ru-RU" sz="1200" b="0" i="1" dirty="0" smtClean="0">
                          <a:effectLst/>
                          <a:latin typeface="Georgia (Основной текст)"/>
                        </a:rPr>
                        <a:t>«</a:t>
                      </a:r>
                      <a:r>
                        <a:rPr kumimoji="0" lang="ru-RU" sz="1200" b="0" i="1" kern="1200" dirty="0" smtClean="0">
                          <a:solidFill>
                            <a:schemeClr val="tx1"/>
                          </a:solidFill>
                          <a:effectLst/>
                          <a:latin typeface="Georgia (Основной текст)"/>
                          <a:ea typeface="+mn-ea"/>
                          <a:cs typeface="+mn-cs"/>
                        </a:rPr>
                        <a:t>Социальная поддержка граждан</a:t>
                      </a:r>
                      <a:r>
                        <a:rPr lang="ru-RU" sz="1200" b="0" i="1" dirty="0" smtClean="0">
                          <a:effectLst/>
                          <a:latin typeface="Georgia (Основной текст)"/>
                        </a:rPr>
                        <a:t>»</a:t>
                      </a:r>
                      <a:endParaRPr lang="ru-RU" sz="1200" b="0" i="1" dirty="0"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200,4</a:t>
                      </a:r>
                      <a:endParaRPr lang="ru-RU" sz="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200,4</a:t>
                      </a:r>
                      <a:endParaRPr lang="ru-RU" sz="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200,4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6279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effectLst/>
                          <a:latin typeface="Georgia (Основной текст)"/>
                        </a:rPr>
                        <a:t>«</a:t>
                      </a:r>
                      <a:r>
                        <a:rPr kumimoji="0" lang="ru-RU" sz="1200" b="1" i="1" kern="1200" dirty="0" smtClean="0">
                          <a:solidFill>
                            <a:schemeClr val="tx1"/>
                          </a:solidFill>
                          <a:effectLst/>
                          <a:latin typeface="Georgia (Основной текст)"/>
                          <a:ea typeface="+mn-ea"/>
                          <a:cs typeface="+mn-cs"/>
                        </a:rPr>
                        <a:t>Обеспечение доступным и комфортным жильем населения</a:t>
                      </a:r>
                      <a:r>
                        <a:rPr lang="ru-RU" sz="1200" b="1" i="1" baseline="0" dirty="0" smtClean="0">
                          <a:effectLst/>
                          <a:latin typeface="Georgia (Основной текст)"/>
                        </a:rPr>
                        <a:t>»</a:t>
                      </a:r>
                      <a:endParaRPr lang="ru-RU" sz="1200" b="1" i="1" dirty="0"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1" i="1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1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0852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rgbClr val="FF0000"/>
                          </a:solidFill>
                          <a:effectLst/>
                          <a:latin typeface="Georgia (Основной текст)"/>
                        </a:rPr>
                        <a:t>Всего по Программам</a:t>
                      </a:r>
                      <a:endParaRPr lang="ru-RU" sz="1200" b="1" i="1" dirty="0">
                        <a:solidFill>
                          <a:srgbClr val="FF0000"/>
                        </a:solidFill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/>
                          <a:latin typeface="Georgia (Основной текст)"/>
                        </a:rPr>
                        <a:t>11</a:t>
                      </a:r>
                      <a:r>
                        <a:rPr lang="ru-RU" sz="1400" b="1" i="1" baseline="0" dirty="0" smtClean="0">
                          <a:solidFill>
                            <a:srgbClr val="FF0000"/>
                          </a:solidFill>
                          <a:effectLst/>
                          <a:latin typeface="Georgia (Основной текст)"/>
                        </a:rPr>
                        <a:t> </a:t>
                      </a:r>
                      <a:r>
                        <a:rPr lang="ru-RU" sz="1400" b="1" i="1" baseline="0" dirty="0" smtClean="0">
                          <a:solidFill>
                            <a:srgbClr val="FF0000"/>
                          </a:solidFill>
                          <a:effectLst/>
                          <a:latin typeface="Georgia (Основной текст)"/>
                        </a:rPr>
                        <a:t>673,0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/>
                          <a:latin typeface="Georgia (Основной текст)"/>
                        </a:rPr>
                        <a:t>8727,7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/>
                          <a:latin typeface="Georgia (Основной текст)"/>
                        </a:rPr>
                        <a:t>9121,5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</a:tr>
              <a:tr h="298995">
                <a:tc>
                  <a:txBody>
                    <a:bodyPr/>
                    <a:lstStyle/>
                    <a:p>
                      <a:r>
                        <a:rPr lang="ru-RU" sz="1200" b="1" i="1" dirty="0" err="1" smtClean="0">
                          <a:solidFill>
                            <a:srgbClr val="7030A0"/>
                          </a:solidFill>
                          <a:effectLst/>
                          <a:latin typeface="Georgia (Основной текст)"/>
                        </a:rPr>
                        <a:t>Непрограммные</a:t>
                      </a:r>
                      <a:r>
                        <a:rPr lang="ru-RU" sz="1200" b="1" i="1" baseline="0" dirty="0" smtClean="0">
                          <a:solidFill>
                            <a:srgbClr val="7030A0"/>
                          </a:solidFill>
                          <a:effectLst/>
                          <a:latin typeface="Georgia (Основной текст)"/>
                        </a:rPr>
                        <a:t> расходы</a:t>
                      </a:r>
                      <a:endParaRPr lang="ru-RU" sz="1200" b="1" i="1" dirty="0">
                        <a:solidFill>
                          <a:srgbClr val="7030A0"/>
                        </a:solidFill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263,6</a:t>
                      </a:r>
                      <a:endParaRPr lang="ru-RU" sz="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875,9</a:t>
                      </a:r>
                      <a:endParaRPr lang="ru-RU" sz="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550,2</a:t>
                      </a:r>
                      <a:endParaRPr lang="ru-RU" sz="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641827" y="1511186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тыс. рублей</a:t>
            </a:r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Колодезянского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Imag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310896"/>
          </a:xfrm>
          <a:prstGeom prst="rect">
            <a:avLst/>
          </a:prstGeom>
        </p:spPr>
      </p:pic>
      <p:pic>
        <p:nvPicPr>
          <p:cNvPr id="12" name="Imag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07848"/>
            <a:ext cx="9144000" cy="92964"/>
          </a:xfrm>
          <a:prstGeom prst="rect">
            <a:avLst/>
          </a:prstGeom>
        </p:spPr>
      </p:pic>
      <p:pic>
        <p:nvPicPr>
          <p:cNvPr id="13" name="Image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67284"/>
            <a:ext cx="9144000" cy="83820"/>
          </a:xfrm>
          <a:prstGeom prst="rect">
            <a:avLst/>
          </a:prstGeom>
        </p:spPr>
      </p:pic>
      <p:pic>
        <p:nvPicPr>
          <p:cNvPr id="14" name="Image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0200" y="359663"/>
            <a:ext cx="3733800" cy="91440"/>
          </a:xfrm>
          <a:prstGeom prst="rect">
            <a:avLst/>
          </a:prstGeom>
        </p:spPr>
      </p:pic>
      <p:pic>
        <p:nvPicPr>
          <p:cNvPr id="16" name="Image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0200" y="465562"/>
            <a:ext cx="3733800" cy="179832"/>
          </a:xfrm>
          <a:prstGeom prst="rect">
            <a:avLst/>
          </a:prstGeom>
        </p:spPr>
      </p:pic>
      <p:sp>
        <p:nvSpPr>
          <p:cNvPr id="19" name="text 1"/>
          <p:cNvSpPr txBox="1"/>
          <p:nvPr/>
        </p:nvSpPr>
        <p:spPr>
          <a:xfrm>
            <a:off x="5889625" y="293814"/>
            <a:ext cx="2077172" cy="1384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ru-RU" sz="900" b="1" spc="10" dirty="0" smtClean="0">
                <a:solidFill>
                  <a:srgbClr val="FFFFFF"/>
                </a:solidFill>
                <a:latin typeface="Arial"/>
                <a:cs typeface="Arial"/>
              </a:rPr>
              <a:t>Первомай</a:t>
            </a:r>
            <a:r>
              <a:rPr lang="ru-RU" sz="900" b="1" spc="10" dirty="0" smtClean="0">
                <a:solidFill>
                  <a:srgbClr val="FFFFFF"/>
                </a:solidFill>
                <a:latin typeface="Arial"/>
                <a:cs typeface="Arial"/>
              </a:rPr>
              <a:t>ское </a:t>
            </a:r>
            <a:r>
              <a:rPr lang="ru-RU" sz="900" b="1" spc="10" dirty="0" smtClean="0">
                <a:solidFill>
                  <a:srgbClr val="FFFFFF"/>
                </a:solidFill>
                <a:latin typeface="Arial"/>
                <a:cs typeface="Arial"/>
              </a:rPr>
              <a:t>сельское поселение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20" name="text 1"/>
          <p:cNvSpPr txBox="1"/>
          <p:nvPr/>
        </p:nvSpPr>
        <p:spPr>
          <a:xfrm>
            <a:off x="8678926" y="28448"/>
            <a:ext cx="259045" cy="2769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 smtClean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lang="ru-RU" sz="1800" spc="10" dirty="0" smtClean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1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3768140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562356" y="816864"/>
            <a:ext cx="19811" cy="934212"/>
          </a:xfrm>
          <a:custGeom>
            <a:avLst/>
            <a:gdLst/>
            <a:ahLst/>
            <a:cxnLst/>
            <a:rect l="l" t="t" r="r" b="b"/>
            <a:pathLst>
              <a:path w="19811" h="934212">
                <a:moveTo>
                  <a:pt x="9906" y="924306"/>
                </a:moveTo>
                <a:lnTo>
                  <a:pt x="9906" y="9906"/>
                </a:lnTo>
              </a:path>
            </a:pathLst>
          </a:custGeom>
          <a:ln w="19812">
            <a:solidFill>
              <a:srgbClr val="1CADE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20" name="Imag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21" name="Imag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67284"/>
            <a:ext cx="9144000" cy="83820"/>
          </a:xfrm>
          <a:prstGeom prst="rect">
            <a:avLst/>
          </a:prstGeom>
        </p:spPr>
      </p:pic>
      <p:pic>
        <p:nvPicPr>
          <p:cNvPr id="22" name="Image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310896"/>
          </a:xfrm>
          <a:prstGeom prst="rect">
            <a:avLst/>
          </a:prstGeom>
        </p:spPr>
      </p:pic>
      <p:pic>
        <p:nvPicPr>
          <p:cNvPr id="23" name="Image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07848"/>
            <a:ext cx="9144000" cy="92964"/>
          </a:xfrm>
          <a:prstGeom prst="rect">
            <a:avLst/>
          </a:prstGeom>
        </p:spPr>
      </p:pic>
      <p:pic>
        <p:nvPicPr>
          <p:cNvPr id="24" name="Image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0200" y="359663"/>
            <a:ext cx="3733800" cy="91440"/>
          </a:xfrm>
          <a:prstGeom prst="rect">
            <a:avLst/>
          </a:prstGeom>
        </p:spPr>
      </p:pic>
      <p:pic>
        <p:nvPicPr>
          <p:cNvPr id="25" name="Image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0200" y="440436"/>
            <a:ext cx="3733800" cy="179832"/>
          </a:xfrm>
          <a:prstGeom prst="rect">
            <a:avLst/>
          </a:prstGeom>
        </p:spPr>
      </p:pic>
      <p:sp>
        <p:nvSpPr>
          <p:cNvPr id="12" name="object 12"/>
          <p:cNvSpPr/>
          <p:nvPr/>
        </p:nvSpPr>
        <p:spPr>
          <a:xfrm>
            <a:off x="5407152" y="496824"/>
            <a:ext cx="3063240" cy="28956"/>
          </a:xfrm>
          <a:custGeom>
            <a:avLst/>
            <a:gdLst/>
            <a:ahLst/>
            <a:cxnLst/>
            <a:rect l="l" t="t" r="r" b="b"/>
            <a:pathLst>
              <a:path w="3063240" h="28956">
                <a:moveTo>
                  <a:pt x="0" y="4699"/>
                </a:moveTo>
                <a:cubicBezTo>
                  <a:pt x="0" y="2032"/>
                  <a:pt x="2159" y="0"/>
                  <a:pt x="4826" y="0"/>
                </a:cubicBezTo>
                <a:cubicBezTo>
                  <a:pt x="4826" y="0"/>
                  <a:pt x="4826" y="0"/>
                  <a:pt x="4826" y="0"/>
                </a:cubicBezTo>
                <a:lnTo>
                  <a:pt x="4826" y="0"/>
                </a:lnTo>
                <a:lnTo>
                  <a:pt x="3058414" y="0"/>
                </a:lnTo>
                <a:cubicBezTo>
                  <a:pt x="3061081" y="0"/>
                  <a:pt x="3063240" y="2032"/>
                  <a:pt x="3063240" y="4699"/>
                </a:cubicBezTo>
                <a:cubicBezTo>
                  <a:pt x="3063240" y="4699"/>
                  <a:pt x="3063240" y="4699"/>
                  <a:pt x="3063240" y="4699"/>
                </a:cubicBezTo>
                <a:lnTo>
                  <a:pt x="3063240" y="4699"/>
                </a:lnTo>
                <a:lnTo>
                  <a:pt x="3063240" y="24003"/>
                </a:lnTo>
                <a:cubicBezTo>
                  <a:pt x="3063240" y="26797"/>
                  <a:pt x="3061081" y="28956"/>
                  <a:pt x="3058414" y="28956"/>
                </a:cubicBezTo>
                <a:cubicBezTo>
                  <a:pt x="3058414" y="28956"/>
                  <a:pt x="3058414" y="28956"/>
                  <a:pt x="3058414" y="28956"/>
                </a:cubicBezTo>
                <a:lnTo>
                  <a:pt x="3058414" y="28956"/>
                </a:lnTo>
                <a:lnTo>
                  <a:pt x="4826" y="28956"/>
                </a:lnTo>
                <a:cubicBezTo>
                  <a:pt x="2159" y="28956"/>
                  <a:pt x="0" y="26797"/>
                  <a:pt x="0" y="24003"/>
                </a:cubicBezTo>
                <a:cubicBezTo>
                  <a:pt x="0" y="24003"/>
                  <a:pt x="0" y="24003"/>
                  <a:pt x="0" y="24003"/>
                </a:cubicBezTo>
                <a:close/>
              </a:path>
            </a:pathLst>
          </a:custGeom>
          <a:solidFill>
            <a:srgbClr val="EEEC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374636" y="589788"/>
            <a:ext cx="1600200" cy="35052"/>
          </a:xfrm>
          <a:custGeom>
            <a:avLst/>
            <a:gdLst/>
            <a:ahLst/>
            <a:cxnLst/>
            <a:rect l="l" t="t" r="r" b="b"/>
            <a:pathLst>
              <a:path w="1600200" h="35052">
                <a:moveTo>
                  <a:pt x="0" y="5715"/>
                </a:moveTo>
                <a:cubicBezTo>
                  <a:pt x="0" y="2540"/>
                  <a:pt x="2667" y="0"/>
                  <a:pt x="5969" y="0"/>
                </a:cubicBezTo>
                <a:cubicBezTo>
                  <a:pt x="5969" y="0"/>
                  <a:pt x="5969" y="0"/>
                  <a:pt x="5969" y="0"/>
                </a:cubicBezTo>
                <a:lnTo>
                  <a:pt x="5969" y="0"/>
                </a:lnTo>
                <a:lnTo>
                  <a:pt x="1594104" y="0"/>
                </a:lnTo>
                <a:cubicBezTo>
                  <a:pt x="1597406" y="0"/>
                  <a:pt x="1600200" y="2540"/>
                  <a:pt x="1600200" y="5715"/>
                </a:cubicBezTo>
                <a:cubicBezTo>
                  <a:pt x="1600200" y="5715"/>
                  <a:pt x="1600200" y="5715"/>
                  <a:pt x="1600200" y="5715"/>
                </a:cubicBezTo>
                <a:lnTo>
                  <a:pt x="1600200" y="5715"/>
                </a:lnTo>
                <a:lnTo>
                  <a:pt x="1600200" y="29210"/>
                </a:lnTo>
                <a:cubicBezTo>
                  <a:pt x="1600200" y="32512"/>
                  <a:pt x="1597406" y="35052"/>
                  <a:pt x="1594104" y="35052"/>
                </a:cubicBezTo>
                <a:cubicBezTo>
                  <a:pt x="1594104" y="35052"/>
                  <a:pt x="1594104" y="35052"/>
                  <a:pt x="1594104" y="35052"/>
                </a:cubicBezTo>
                <a:lnTo>
                  <a:pt x="1594104" y="35052"/>
                </a:lnTo>
                <a:lnTo>
                  <a:pt x="5969" y="35052"/>
                </a:lnTo>
                <a:cubicBezTo>
                  <a:pt x="2667" y="35052"/>
                  <a:pt x="0" y="32512"/>
                  <a:pt x="0" y="29210"/>
                </a:cubicBezTo>
                <a:cubicBezTo>
                  <a:pt x="0" y="29210"/>
                  <a:pt x="0" y="29210"/>
                  <a:pt x="0" y="29210"/>
                </a:cubicBezTo>
                <a:close/>
              </a:path>
            </a:pathLst>
          </a:custGeom>
          <a:solidFill>
            <a:srgbClr val="EEEC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26" name="Image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86088" y="0"/>
            <a:ext cx="56388" cy="618744"/>
          </a:xfrm>
          <a:prstGeom prst="rect">
            <a:avLst/>
          </a:prstGeom>
        </p:spPr>
      </p:pic>
      <p:pic>
        <p:nvPicPr>
          <p:cNvPr id="27" name="Image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43416" y="0"/>
            <a:ext cx="28957" cy="618744"/>
          </a:xfrm>
          <a:prstGeom prst="rect">
            <a:avLst/>
          </a:prstGeom>
        </p:spPr>
      </p:pic>
      <p:pic>
        <p:nvPicPr>
          <p:cNvPr id="28" name="Image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25128" y="0"/>
            <a:ext cx="9144" cy="618744"/>
          </a:xfrm>
          <a:prstGeom prst="rect">
            <a:avLst/>
          </a:prstGeom>
        </p:spPr>
      </p:pic>
      <p:pic>
        <p:nvPicPr>
          <p:cNvPr id="29" name="Image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76360" y="0"/>
            <a:ext cx="25908" cy="618744"/>
          </a:xfrm>
          <a:prstGeom prst="rect">
            <a:avLst/>
          </a:prstGeom>
        </p:spPr>
      </p:pic>
      <p:sp>
        <p:nvSpPr>
          <p:cNvPr id="14" name="object 14"/>
          <p:cNvSpPr/>
          <p:nvPr/>
        </p:nvSpPr>
        <p:spPr>
          <a:xfrm>
            <a:off x="8915400" y="0"/>
            <a:ext cx="54864" cy="585216"/>
          </a:xfrm>
          <a:custGeom>
            <a:avLst/>
            <a:gdLst/>
            <a:ahLst/>
            <a:cxnLst/>
            <a:rect l="l" t="t" r="r" b="b"/>
            <a:pathLst>
              <a:path w="54864" h="585216">
                <a:moveTo>
                  <a:pt x="0" y="585216"/>
                </a:moveTo>
                <a:lnTo>
                  <a:pt x="0" y="0"/>
                </a:lnTo>
                <a:lnTo>
                  <a:pt x="54864" y="0"/>
                </a:lnTo>
                <a:lnTo>
                  <a:pt x="54864" y="585216"/>
                </a:lnTo>
                <a:lnTo>
                  <a:pt x="0" y="585216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874252" y="0"/>
            <a:ext cx="7620" cy="585216"/>
          </a:xfrm>
          <a:custGeom>
            <a:avLst/>
            <a:gdLst/>
            <a:ahLst/>
            <a:cxnLst/>
            <a:rect l="l" t="t" r="r" b="b"/>
            <a:pathLst>
              <a:path w="7620" h="585216">
                <a:moveTo>
                  <a:pt x="0" y="585216"/>
                </a:moveTo>
                <a:lnTo>
                  <a:pt x="0" y="0"/>
                </a:lnTo>
                <a:lnTo>
                  <a:pt x="7620" y="0"/>
                </a:lnTo>
                <a:lnTo>
                  <a:pt x="7620" y="585216"/>
                </a:lnTo>
                <a:lnTo>
                  <a:pt x="0" y="585216"/>
                </a:lnTo>
                <a:close/>
              </a:path>
            </a:pathLst>
          </a:custGeom>
          <a:solidFill>
            <a:srgbClr val="FFFFFF">
              <a:alpha val="30196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30" name="Image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23148" y="268224"/>
            <a:ext cx="196596" cy="198120"/>
          </a:xfrm>
          <a:prstGeom prst="rect">
            <a:avLst/>
          </a:prstGeom>
        </p:spPr>
      </p:pic>
      <p:pic>
        <p:nvPicPr>
          <p:cNvPr id="31" name="Image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3444" y="574548"/>
            <a:ext cx="9020556" cy="6216394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8717915" y="23241"/>
            <a:ext cx="190653" cy="25511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504444" y="1533776"/>
            <a:ext cx="3571403" cy="109066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1523">
              <a:lnSpc>
                <a:spcPct val="100000"/>
              </a:lnSpc>
            </a:pPr>
            <a:r>
              <a:rPr sz="1310" b="1" spc="10" dirty="0">
                <a:solidFill>
                  <a:srgbClr val="FFFFFF"/>
                </a:solidFill>
                <a:latin typeface="Arial"/>
                <a:cs typeface="Arial"/>
              </a:rPr>
              <a:t>Указ Президента Российской Федерации от</a:t>
            </a:r>
            <a:endParaRPr sz="1300" dirty="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279" b="1" spc="10" dirty="0">
                <a:solidFill>
                  <a:srgbClr val="FFFFFF"/>
                </a:solidFill>
                <a:latin typeface="Arial"/>
                <a:cs typeface="Arial"/>
              </a:rPr>
              <a:t>07.05.2018 г. № 204 «О национальных целях</a:t>
            </a:r>
            <a:endParaRPr sz="1200" dirty="0">
              <a:latin typeface="Arial"/>
              <a:cs typeface="Arial"/>
            </a:endParaRPr>
          </a:p>
          <a:p>
            <a:pPr marL="335584">
              <a:lnSpc>
                <a:spcPct val="100000"/>
              </a:lnSpc>
            </a:pPr>
            <a:r>
              <a:rPr sz="1370" b="1" spc="10" dirty="0">
                <a:solidFill>
                  <a:srgbClr val="FFFFFF"/>
                </a:solidFill>
                <a:latin typeface="Arial"/>
                <a:cs typeface="Arial"/>
              </a:rPr>
              <a:t>и стратегических задачах развития</a:t>
            </a:r>
            <a:endParaRPr sz="1300" dirty="0">
              <a:latin typeface="Arial"/>
              <a:cs typeface="Arial"/>
            </a:endParaRPr>
          </a:p>
          <a:p>
            <a:pPr marL="86868">
              <a:lnSpc>
                <a:spcPct val="100000"/>
              </a:lnSpc>
            </a:pPr>
            <a:r>
              <a:rPr sz="1310" b="1" spc="10" dirty="0">
                <a:solidFill>
                  <a:srgbClr val="FFFFFF"/>
                </a:solidFill>
                <a:latin typeface="Arial"/>
                <a:cs typeface="Arial"/>
              </a:rPr>
              <a:t>Российской Федерации на период до 2024</a:t>
            </a:r>
            <a:endParaRPr sz="1300" dirty="0">
              <a:latin typeface="Arial"/>
              <a:cs typeface="Arial"/>
            </a:endParaRPr>
          </a:p>
          <a:p>
            <a:pPr marL="1542541">
              <a:lnSpc>
                <a:spcPct val="100000"/>
              </a:lnSpc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года»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541934" y="3024502"/>
            <a:ext cx="3533575" cy="66369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56387">
              <a:lnSpc>
                <a:spcPct val="100000"/>
              </a:lnSpc>
            </a:pPr>
            <a:r>
              <a:rPr sz="1310" b="1" spc="10" dirty="0">
                <a:solidFill>
                  <a:srgbClr val="FFFFFF"/>
                </a:solidFill>
                <a:latin typeface="Arial"/>
                <a:cs typeface="Arial"/>
              </a:rPr>
              <a:t>Проект областного закона «Об областном</a:t>
            </a:r>
            <a:endParaRPr sz="1300" dirty="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279" b="1" spc="10" dirty="0">
                <a:solidFill>
                  <a:srgbClr val="FFFFFF"/>
                </a:solidFill>
                <a:latin typeface="Arial"/>
                <a:cs typeface="Arial"/>
              </a:rPr>
              <a:t>бюджете на 2020 год и на плановый период</a:t>
            </a:r>
            <a:endParaRPr sz="1200" dirty="0">
              <a:latin typeface="Arial"/>
              <a:cs typeface="Arial"/>
            </a:endParaRPr>
          </a:p>
          <a:p>
            <a:pPr marL="1002766">
              <a:lnSpc>
                <a:spcPct val="100000"/>
              </a:lnSpc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2021 и 2022 годов»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4936871" y="5624566"/>
            <a:ext cx="3931285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9475" algn="just">
              <a:lnSpc>
                <a:spcPct val="100000"/>
              </a:lnSpc>
            </a:pPr>
            <a:r>
              <a:rPr sz="1200" b="1" spc="10" dirty="0">
                <a:solidFill>
                  <a:srgbClr val="FFFFFF"/>
                </a:solidFill>
                <a:latin typeface="Arial"/>
                <a:cs typeface="Arial"/>
              </a:rPr>
              <a:t>Основные направления бюджетной и</a:t>
            </a:r>
            <a:endParaRPr sz="1200" dirty="0">
              <a:latin typeface="Arial"/>
              <a:cs typeface="Arial"/>
            </a:endParaRPr>
          </a:p>
          <a:p>
            <a:pPr marL="0" algn="just">
              <a:lnSpc>
                <a:spcPct val="100000"/>
              </a:lnSpc>
            </a:pPr>
            <a:r>
              <a:rPr sz="1200" b="1" spc="10" dirty="0" err="1">
                <a:solidFill>
                  <a:srgbClr val="FFFFFF"/>
                </a:solidFill>
                <a:latin typeface="Arial"/>
                <a:cs typeface="Arial"/>
              </a:rPr>
              <a:t>налоговой</a:t>
            </a:r>
            <a:r>
              <a:rPr sz="12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10" dirty="0" err="1" smtClean="0">
                <a:solidFill>
                  <a:srgbClr val="FFFFFF"/>
                </a:solidFill>
                <a:latin typeface="Arial"/>
                <a:cs typeface="Arial"/>
              </a:rPr>
              <a:t>политики</a:t>
            </a:r>
            <a:r>
              <a:rPr lang="ru-RU" sz="1200" b="1" spc="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1200" b="1" spc="10" dirty="0" smtClean="0">
                <a:solidFill>
                  <a:srgbClr val="FFFFFF"/>
                </a:solidFill>
                <a:latin typeface="Arial"/>
                <a:cs typeface="Arial"/>
              </a:rPr>
              <a:t>Первомай</a:t>
            </a:r>
            <a:r>
              <a:rPr lang="ru-RU" sz="1200" b="1" spc="10" dirty="0" smtClean="0">
                <a:solidFill>
                  <a:srgbClr val="FFFFFF"/>
                </a:solidFill>
                <a:latin typeface="Arial"/>
                <a:cs typeface="Arial"/>
              </a:rPr>
              <a:t>ского </a:t>
            </a:r>
            <a:r>
              <a:rPr lang="ru-RU" sz="1200" b="1" spc="10" dirty="0" smtClean="0">
                <a:solidFill>
                  <a:srgbClr val="FFFFFF"/>
                </a:solidFill>
                <a:latin typeface="Arial"/>
                <a:cs typeface="Arial"/>
              </a:rPr>
              <a:t>сельского поселения </a:t>
            </a:r>
            <a:r>
              <a:rPr sz="1200" b="1" spc="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10" dirty="0" err="1" smtClean="0">
                <a:solidFill>
                  <a:srgbClr val="FFFFFF"/>
                </a:solidFill>
                <a:latin typeface="Arial"/>
                <a:cs typeface="Arial"/>
              </a:rPr>
              <a:t>на</a:t>
            </a:r>
            <a:r>
              <a:rPr lang="ru-RU" sz="1200" b="1" spc="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10" dirty="0" smtClean="0">
                <a:solidFill>
                  <a:srgbClr val="FFFFFF"/>
                </a:solidFill>
                <a:latin typeface="Arial"/>
                <a:cs typeface="Arial"/>
              </a:rPr>
              <a:t>2020-2022 </a:t>
            </a:r>
            <a:r>
              <a:rPr lang="ru-RU" sz="1200" b="1" spc="10" dirty="0" smtClean="0">
                <a:solidFill>
                  <a:srgbClr val="FFFFFF"/>
                </a:solidFill>
                <a:latin typeface="Arial"/>
                <a:cs typeface="Arial"/>
              </a:rPr>
              <a:t>годы </a:t>
            </a:r>
            <a:r>
              <a:rPr sz="1200" b="1" spc="10" dirty="0" smtClean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lang="ru-RU" sz="1200" b="1" spc="10" dirty="0" smtClean="0">
                <a:solidFill>
                  <a:srgbClr val="FFFFFF"/>
                </a:solidFill>
                <a:latin typeface="Arial"/>
                <a:cs typeface="Arial"/>
              </a:rPr>
              <a:t>Постановление Администрации </a:t>
            </a:r>
            <a:r>
              <a:rPr lang="ru-RU" sz="1200" b="1" spc="10" dirty="0" smtClean="0">
                <a:solidFill>
                  <a:srgbClr val="FFFFFF"/>
                </a:solidFill>
                <a:latin typeface="Arial"/>
                <a:cs typeface="Arial"/>
              </a:rPr>
              <a:t>Первомай</a:t>
            </a:r>
            <a:r>
              <a:rPr lang="ru-RU" sz="1200" b="1" spc="10" dirty="0" smtClean="0">
                <a:solidFill>
                  <a:srgbClr val="FFFFFF"/>
                </a:solidFill>
                <a:latin typeface="Arial"/>
                <a:cs typeface="Arial"/>
              </a:rPr>
              <a:t>ского </a:t>
            </a:r>
            <a:r>
              <a:rPr lang="ru-RU" sz="1200" b="1" spc="10" dirty="0" smtClean="0">
                <a:solidFill>
                  <a:srgbClr val="FFFFFF"/>
                </a:solidFill>
                <a:latin typeface="Arial"/>
                <a:cs typeface="Arial"/>
              </a:rPr>
              <a:t>сельского  поселения </a:t>
            </a:r>
            <a:r>
              <a:rPr sz="1200" b="1" spc="10" dirty="0" err="1" smtClean="0">
                <a:solidFill>
                  <a:srgbClr val="FFFFFF"/>
                </a:solidFill>
                <a:latin typeface="Arial"/>
                <a:cs typeface="Arial"/>
              </a:rPr>
              <a:t>от</a:t>
            </a:r>
            <a:r>
              <a:rPr lang="ru-RU" sz="1200" b="1" spc="10" dirty="0" smtClean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lang="ru-RU" sz="1200" b="1" spc="10" dirty="0" smtClean="0">
                <a:solidFill>
                  <a:srgbClr val="FFFFFF"/>
                </a:solidFill>
                <a:latin typeface="Arial"/>
                <a:cs typeface="Arial"/>
              </a:rPr>
              <a:t>28</a:t>
            </a:r>
            <a:r>
              <a:rPr sz="1200" b="1" spc="10" dirty="0" smtClean="0">
                <a:solidFill>
                  <a:srgbClr val="FFFFFF"/>
                </a:solidFill>
                <a:latin typeface="Arial"/>
                <a:cs typeface="Arial"/>
              </a:rPr>
              <a:t>.10.2019 </a:t>
            </a:r>
            <a:r>
              <a:rPr sz="1200" b="1" spc="10" dirty="0">
                <a:solidFill>
                  <a:srgbClr val="FFFFFF"/>
                </a:solidFill>
                <a:latin typeface="Arial"/>
                <a:cs typeface="Arial"/>
              </a:rPr>
              <a:t>№ </a:t>
            </a:r>
            <a:r>
              <a:rPr lang="ru-RU" sz="1200" b="1" spc="10" dirty="0" smtClean="0">
                <a:solidFill>
                  <a:srgbClr val="FFFFFF"/>
                </a:solidFill>
                <a:latin typeface="Arial"/>
                <a:cs typeface="Arial"/>
              </a:rPr>
              <a:t>125</a:t>
            </a:r>
            <a:r>
              <a:rPr sz="1200" b="1" spc="10" dirty="0" smtClean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564254" y="604168"/>
            <a:ext cx="8250785" cy="3693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 algn="ctr">
              <a:lnSpc>
                <a:spcPct val="100000"/>
              </a:lnSpc>
            </a:pPr>
            <a:r>
              <a:rPr sz="1200" b="1" spc="10" dirty="0">
                <a:solidFill>
                  <a:srgbClr val="DF564F"/>
                </a:solidFill>
                <a:latin typeface="Arial"/>
                <a:cs typeface="Arial"/>
              </a:rPr>
              <a:t>Основа  формирования  проекта  </a:t>
            </a:r>
            <a:r>
              <a:rPr sz="1200" b="1" spc="10" dirty="0" err="1" smtClean="0">
                <a:solidFill>
                  <a:srgbClr val="DF564F"/>
                </a:solidFill>
                <a:latin typeface="Arial"/>
                <a:cs typeface="Arial"/>
              </a:rPr>
              <a:t>бюджета</a:t>
            </a:r>
            <a:r>
              <a:rPr lang="ru-RU" sz="1200" b="1" spc="10" dirty="0" smtClean="0">
                <a:solidFill>
                  <a:srgbClr val="DF564F"/>
                </a:solidFill>
                <a:latin typeface="Arial"/>
                <a:cs typeface="Arial"/>
              </a:rPr>
              <a:t> </a:t>
            </a:r>
            <a:r>
              <a:rPr lang="ru-RU" sz="1200" b="1" spc="10" dirty="0" smtClean="0">
                <a:solidFill>
                  <a:srgbClr val="DF564F"/>
                </a:solidFill>
                <a:latin typeface="Arial"/>
                <a:cs typeface="Arial"/>
              </a:rPr>
              <a:t>Первомай</a:t>
            </a:r>
            <a:r>
              <a:rPr lang="ru-RU" sz="1200" b="1" spc="10" dirty="0" smtClean="0">
                <a:solidFill>
                  <a:srgbClr val="DF564F"/>
                </a:solidFill>
                <a:latin typeface="Arial"/>
                <a:cs typeface="Arial"/>
              </a:rPr>
              <a:t>ского </a:t>
            </a:r>
            <a:r>
              <a:rPr lang="ru-RU" sz="1200" b="1" spc="10" dirty="0" smtClean="0">
                <a:solidFill>
                  <a:srgbClr val="DF564F"/>
                </a:solidFill>
                <a:latin typeface="Arial"/>
                <a:cs typeface="Arial"/>
              </a:rPr>
              <a:t>сельского поселения</a:t>
            </a:r>
            <a:r>
              <a:rPr sz="1200" b="1" spc="10" dirty="0">
                <a:solidFill>
                  <a:srgbClr val="DF564F"/>
                </a:solidFill>
                <a:latin typeface="Arial"/>
                <a:cs typeface="Arial"/>
              </a:rPr>
              <a:t>  Миллеровского  района </a:t>
            </a:r>
            <a:endParaRPr lang="ru-RU" sz="1200" b="1" spc="10" dirty="0" smtClean="0">
              <a:solidFill>
                <a:srgbClr val="DF564F"/>
              </a:solidFill>
              <a:latin typeface="Arial"/>
              <a:cs typeface="Arial"/>
            </a:endParaRPr>
          </a:p>
          <a:p>
            <a:pPr marL="0" algn="ctr">
              <a:lnSpc>
                <a:spcPct val="100000"/>
              </a:lnSpc>
            </a:pPr>
            <a:r>
              <a:rPr sz="1200" b="1" spc="10" dirty="0">
                <a:solidFill>
                  <a:srgbClr val="DF564F"/>
                </a:solidFill>
                <a:latin typeface="Arial"/>
                <a:cs typeface="Arial"/>
              </a:rPr>
              <a:t> на  </a:t>
            </a:r>
            <a:r>
              <a:rPr sz="1200" b="1" spc="10" dirty="0" smtClean="0">
                <a:solidFill>
                  <a:srgbClr val="DF564F"/>
                </a:solidFill>
                <a:latin typeface="Arial"/>
                <a:cs typeface="Arial"/>
              </a:rPr>
              <a:t>2020</a:t>
            </a:r>
            <a:r>
              <a:rPr lang="ru-RU" sz="1200" b="1" spc="10" dirty="0" smtClean="0">
                <a:solidFill>
                  <a:srgbClr val="DF564F"/>
                </a:solidFill>
                <a:latin typeface="Arial"/>
                <a:cs typeface="Arial"/>
              </a:rPr>
              <a:t> </a:t>
            </a:r>
            <a:r>
              <a:rPr sz="1200" b="1" spc="10" dirty="0" err="1" smtClean="0">
                <a:solidFill>
                  <a:srgbClr val="DF564F"/>
                </a:solidFill>
                <a:latin typeface="Arial"/>
                <a:cs typeface="Arial"/>
              </a:rPr>
              <a:t>год</a:t>
            </a:r>
            <a:r>
              <a:rPr sz="1200" b="1" spc="10" dirty="0">
                <a:solidFill>
                  <a:srgbClr val="DF564F"/>
                </a:solidFill>
                <a:latin typeface="Arial"/>
                <a:cs typeface="Arial"/>
              </a:rPr>
              <a:t>  и  на  плановый  период  2021 и  2022 годов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5889625" y="293814"/>
            <a:ext cx="2077172" cy="1384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ru-RU" sz="900" b="1" spc="10" dirty="0" smtClean="0">
                <a:solidFill>
                  <a:srgbClr val="FFFFFF"/>
                </a:solidFill>
                <a:latin typeface="Arial"/>
                <a:cs typeface="Arial"/>
              </a:rPr>
              <a:t>Первомай</a:t>
            </a:r>
            <a:r>
              <a:rPr lang="ru-RU" sz="900" b="1" spc="10" dirty="0" smtClean="0">
                <a:solidFill>
                  <a:srgbClr val="FFFFFF"/>
                </a:solidFill>
                <a:latin typeface="Arial"/>
                <a:cs typeface="Arial"/>
              </a:rPr>
              <a:t>ское </a:t>
            </a:r>
            <a:r>
              <a:rPr lang="ru-RU" sz="900" b="1" spc="10" dirty="0" smtClean="0">
                <a:solidFill>
                  <a:srgbClr val="FFFFFF"/>
                </a:solidFill>
                <a:latin typeface="Arial"/>
                <a:cs typeface="Arial"/>
              </a:rPr>
              <a:t>сельское поселение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51460" y="4011168"/>
            <a:ext cx="4069080" cy="2700528"/>
          </a:xfrm>
          <a:custGeom>
            <a:avLst/>
            <a:gdLst/>
            <a:ahLst/>
            <a:cxnLst/>
            <a:rect l="l" t="t" r="r" b="b"/>
            <a:pathLst>
              <a:path w="4069080" h="2700528">
                <a:moveTo>
                  <a:pt x="3048" y="2697480"/>
                </a:moveTo>
                <a:lnTo>
                  <a:pt x="3048" y="3048"/>
                </a:lnTo>
                <a:lnTo>
                  <a:pt x="4066032" y="3048"/>
                </a:lnTo>
                <a:lnTo>
                  <a:pt x="4066032" y="2697480"/>
                </a:lnTo>
                <a:lnTo>
                  <a:pt x="3048" y="2697480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35" name="Picture 5" descr="C:\Users\Хеда\Desktop\NHigCjuNMjo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800600" y="1380830"/>
            <a:ext cx="3720846" cy="2563423"/>
          </a:xfrm>
          <a:prstGeom prst="rect">
            <a:avLst/>
          </a:prstGeom>
          <a:noFill/>
        </p:spPr>
      </p:pic>
      <p:sp>
        <p:nvSpPr>
          <p:cNvPr id="32" name="text 1"/>
          <p:cNvSpPr txBox="1"/>
          <p:nvPr/>
        </p:nvSpPr>
        <p:spPr>
          <a:xfrm>
            <a:off x="4988872" y="3976437"/>
            <a:ext cx="3426377" cy="138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endParaRPr lang="ru-RU" sz="1200" b="1" i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sz="1200" b="1" i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Муниципальные программы </a:t>
            </a:r>
          </a:p>
          <a:p>
            <a:pPr algn="ctr"/>
            <a:r>
              <a:rPr lang="ru-RU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Первомай</a:t>
            </a:r>
            <a:r>
              <a:rPr lang="ru-RU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ского</a:t>
            </a:r>
            <a:endParaRPr lang="ru-RU" b="1" i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сельского поселения</a:t>
            </a:r>
          </a:p>
          <a:p>
            <a:pPr algn="ctr"/>
            <a:endParaRPr lang="ru-RU" sz="1200" b="1" i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6" name="Рисунок 35" descr="DSCN3779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52400" y="3938336"/>
            <a:ext cx="4267200" cy="2919663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8" name="object 18"/>
          <p:cNvSpPr/>
          <p:nvPr/>
        </p:nvSpPr>
        <p:spPr>
          <a:xfrm>
            <a:off x="562356" y="816864"/>
            <a:ext cx="19811" cy="934212"/>
          </a:xfrm>
          <a:custGeom>
            <a:avLst/>
            <a:gdLst/>
            <a:ahLst/>
            <a:cxnLst/>
            <a:rect l="l" t="t" r="r" b="b"/>
            <a:pathLst>
              <a:path w="19811" h="934212">
                <a:moveTo>
                  <a:pt x="9906" y="924306"/>
                </a:moveTo>
                <a:lnTo>
                  <a:pt x="9906" y="9906"/>
                </a:lnTo>
              </a:path>
            </a:pathLst>
          </a:custGeom>
          <a:ln w="19812">
            <a:solidFill>
              <a:srgbClr val="1CADE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36" name="Imag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7" name="Imag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67284"/>
            <a:ext cx="9144000" cy="83820"/>
          </a:xfrm>
          <a:prstGeom prst="rect">
            <a:avLst/>
          </a:prstGeom>
        </p:spPr>
      </p:pic>
      <p:pic>
        <p:nvPicPr>
          <p:cNvPr id="38" name="Image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310896"/>
          </a:xfrm>
          <a:prstGeom prst="rect">
            <a:avLst/>
          </a:prstGeom>
        </p:spPr>
      </p:pic>
      <p:pic>
        <p:nvPicPr>
          <p:cNvPr id="39" name="Image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07848"/>
            <a:ext cx="9144000" cy="92964"/>
          </a:xfrm>
          <a:prstGeom prst="rect">
            <a:avLst/>
          </a:prstGeom>
        </p:spPr>
      </p:pic>
      <p:pic>
        <p:nvPicPr>
          <p:cNvPr id="40" name="Image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0200" y="359663"/>
            <a:ext cx="3733800" cy="91440"/>
          </a:xfrm>
          <a:prstGeom prst="rect">
            <a:avLst/>
          </a:prstGeom>
        </p:spPr>
      </p:pic>
      <p:pic>
        <p:nvPicPr>
          <p:cNvPr id="41" name="Image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0200" y="440436"/>
            <a:ext cx="3733800" cy="179832"/>
          </a:xfrm>
          <a:prstGeom prst="rect">
            <a:avLst/>
          </a:prstGeom>
        </p:spPr>
      </p:pic>
      <p:sp>
        <p:nvSpPr>
          <p:cNvPr id="19" name="object 19"/>
          <p:cNvSpPr/>
          <p:nvPr/>
        </p:nvSpPr>
        <p:spPr>
          <a:xfrm>
            <a:off x="5407152" y="496824"/>
            <a:ext cx="3063240" cy="28956"/>
          </a:xfrm>
          <a:custGeom>
            <a:avLst/>
            <a:gdLst/>
            <a:ahLst/>
            <a:cxnLst/>
            <a:rect l="l" t="t" r="r" b="b"/>
            <a:pathLst>
              <a:path w="3063240" h="28956">
                <a:moveTo>
                  <a:pt x="0" y="4699"/>
                </a:moveTo>
                <a:cubicBezTo>
                  <a:pt x="0" y="2032"/>
                  <a:pt x="2159" y="0"/>
                  <a:pt x="4826" y="0"/>
                </a:cubicBezTo>
                <a:cubicBezTo>
                  <a:pt x="4826" y="0"/>
                  <a:pt x="4826" y="0"/>
                  <a:pt x="4826" y="0"/>
                </a:cubicBezTo>
                <a:lnTo>
                  <a:pt x="4826" y="0"/>
                </a:lnTo>
                <a:lnTo>
                  <a:pt x="3058414" y="0"/>
                </a:lnTo>
                <a:cubicBezTo>
                  <a:pt x="3061081" y="0"/>
                  <a:pt x="3063240" y="2032"/>
                  <a:pt x="3063240" y="4699"/>
                </a:cubicBezTo>
                <a:cubicBezTo>
                  <a:pt x="3063240" y="4699"/>
                  <a:pt x="3063240" y="4699"/>
                  <a:pt x="3063240" y="4699"/>
                </a:cubicBezTo>
                <a:lnTo>
                  <a:pt x="3063240" y="4699"/>
                </a:lnTo>
                <a:lnTo>
                  <a:pt x="3063240" y="24003"/>
                </a:lnTo>
                <a:cubicBezTo>
                  <a:pt x="3063240" y="26797"/>
                  <a:pt x="3061081" y="28956"/>
                  <a:pt x="3058414" y="28956"/>
                </a:cubicBezTo>
                <a:cubicBezTo>
                  <a:pt x="3058414" y="28956"/>
                  <a:pt x="3058414" y="28956"/>
                  <a:pt x="3058414" y="28956"/>
                </a:cubicBezTo>
                <a:lnTo>
                  <a:pt x="3058414" y="28956"/>
                </a:lnTo>
                <a:lnTo>
                  <a:pt x="4826" y="28956"/>
                </a:lnTo>
                <a:cubicBezTo>
                  <a:pt x="2159" y="28956"/>
                  <a:pt x="0" y="26797"/>
                  <a:pt x="0" y="24003"/>
                </a:cubicBezTo>
                <a:cubicBezTo>
                  <a:pt x="0" y="24003"/>
                  <a:pt x="0" y="24003"/>
                  <a:pt x="0" y="24003"/>
                </a:cubicBezTo>
                <a:close/>
              </a:path>
            </a:pathLst>
          </a:custGeom>
          <a:solidFill>
            <a:srgbClr val="EEEC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374636" y="589788"/>
            <a:ext cx="1600200" cy="35052"/>
          </a:xfrm>
          <a:custGeom>
            <a:avLst/>
            <a:gdLst/>
            <a:ahLst/>
            <a:cxnLst/>
            <a:rect l="l" t="t" r="r" b="b"/>
            <a:pathLst>
              <a:path w="1600200" h="35052">
                <a:moveTo>
                  <a:pt x="0" y="5715"/>
                </a:moveTo>
                <a:cubicBezTo>
                  <a:pt x="0" y="2540"/>
                  <a:pt x="2667" y="0"/>
                  <a:pt x="5969" y="0"/>
                </a:cubicBezTo>
                <a:cubicBezTo>
                  <a:pt x="5969" y="0"/>
                  <a:pt x="5969" y="0"/>
                  <a:pt x="5969" y="0"/>
                </a:cubicBezTo>
                <a:lnTo>
                  <a:pt x="5969" y="0"/>
                </a:lnTo>
                <a:lnTo>
                  <a:pt x="1594104" y="0"/>
                </a:lnTo>
                <a:cubicBezTo>
                  <a:pt x="1597406" y="0"/>
                  <a:pt x="1600200" y="2540"/>
                  <a:pt x="1600200" y="5715"/>
                </a:cubicBezTo>
                <a:cubicBezTo>
                  <a:pt x="1600200" y="5715"/>
                  <a:pt x="1600200" y="5715"/>
                  <a:pt x="1600200" y="5715"/>
                </a:cubicBezTo>
                <a:lnTo>
                  <a:pt x="1600200" y="5715"/>
                </a:lnTo>
                <a:lnTo>
                  <a:pt x="1600200" y="29210"/>
                </a:lnTo>
                <a:cubicBezTo>
                  <a:pt x="1600200" y="32512"/>
                  <a:pt x="1597406" y="35052"/>
                  <a:pt x="1594104" y="35052"/>
                </a:cubicBezTo>
                <a:cubicBezTo>
                  <a:pt x="1594104" y="35052"/>
                  <a:pt x="1594104" y="35052"/>
                  <a:pt x="1594104" y="35052"/>
                </a:cubicBezTo>
                <a:lnTo>
                  <a:pt x="1594104" y="35052"/>
                </a:lnTo>
                <a:lnTo>
                  <a:pt x="5969" y="35052"/>
                </a:lnTo>
                <a:cubicBezTo>
                  <a:pt x="2667" y="35052"/>
                  <a:pt x="0" y="32512"/>
                  <a:pt x="0" y="29210"/>
                </a:cubicBezTo>
                <a:cubicBezTo>
                  <a:pt x="0" y="29210"/>
                  <a:pt x="0" y="29210"/>
                  <a:pt x="0" y="29210"/>
                </a:cubicBezTo>
                <a:close/>
              </a:path>
            </a:pathLst>
          </a:custGeom>
          <a:solidFill>
            <a:srgbClr val="EEEC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42" name="Image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86088" y="0"/>
            <a:ext cx="56388" cy="618744"/>
          </a:xfrm>
          <a:prstGeom prst="rect">
            <a:avLst/>
          </a:prstGeom>
        </p:spPr>
      </p:pic>
      <p:pic>
        <p:nvPicPr>
          <p:cNvPr id="43" name="Image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43416" y="0"/>
            <a:ext cx="28957" cy="618744"/>
          </a:xfrm>
          <a:prstGeom prst="rect">
            <a:avLst/>
          </a:prstGeom>
        </p:spPr>
      </p:pic>
      <p:pic>
        <p:nvPicPr>
          <p:cNvPr id="44" name="Image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25128" y="0"/>
            <a:ext cx="9144" cy="618744"/>
          </a:xfrm>
          <a:prstGeom prst="rect">
            <a:avLst/>
          </a:prstGeom>
        </p:spPr>
      </p:pic>
      <p:pic>
        <p:nvPicPr>
          <p:cNvPr id="45" name="Image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76360" y="0"/>
            <a:ext cx="25908" cy="618744"/>
          </a:xfrm>
          <a:prstGeom prst="rect">
            <a:avLst/>
          </a:prstGeom>
        </p:spPr>
      </p:pic>
      <p:sp>
        <p:nvSpPr>
          <p:cNvPr id="21" name="object 21"/>
          <p:cNvSpPr/>
          <p:nvPr/>
        </p:nvSpPr>
        <p:spPr>
          <a:xfrm>
            <a:off x="8915400" y="0"/>
            <a:ext cx="54864" cy="585216"/>
          </a:xfrm>
          <a:custGeom>
            <a:avLst/>
            <a:gdLst/>
            <a:ahLst/>
            <a:cxnLst/>
            <a:rect l="l" t="t" r="r" b="b"/>
            <a:pathLst>
              <a:path w="54864" h="585216">
                <a:moveTo>
                  <a:pt x="0" y="585216"/>
                </a:moveTo>
                <a:lnTo>
                  <a:pt x="0" y="0"/>
                </a:lnTo>
                <a:lnTo>
                  <a:pt x="54864" y="0"/>
                </a:lnTo>
                <a:lnTo>
                  <a:pt x="54864" y="585216"/>
                </a:lnTo>
                <a:lnTo>
                  <a:pt x="0" y="585216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874252" y="0"/>
            <a:ext cx="7620" cy="585216"/>
          </a:xfrm>
          <a:custGeom>
            <a:avLst/>
            <a:gdLst/>
            <a:ahLst/>
            <a:cxnLst/>
            <a:rect l="l" t="t" r="r" b="b"/>
            <a:pathLst>
              <a:path w="7620" h="585216">
                <a:moveTo>
                  <a:pt x="0" y="585216"/>
                </a:moveTo>
                <a:lnTo>
                  <a:pt x="0" y="0"/>
                </a:lnTo>
                <a:lnTo>
                  <a:pt x="7620" y="0"/>
                </a:lnTo>
                <a:lnTo>
                  <a:pt x="7620" y="585216"/>
                </a:lnTo>
                <a:lnTo>
                  <a:pt x="0" y="585216"/>
                </a:lnTo>
                <a:close/>
              </a:path>
            </a:pathLst>
          </a:custGeom>
          <a:solidFill>
            <a:srgbClr val="FFFFFF">
              <a:alpha val="30196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46" name="Image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35696" y="512064"/>
            <a:ext cx="461772" cy="461772"/>
          </a:xfrm>
          <a:prstGeom prst="rect">
            <a:avLst/>
          </a:prstGeom>
        </p:spPr>
      </p:pic>
      <p:pic>
        <p:nvPicPr>
          <p:cNvPr id="47" name="Image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728" y="1412748"/>
            <a:ext cx="8993124" cy="845820"/>
          </a:xfrm>
          <a:prstGeom prst="rect">
            <a:avLst/>
          </a:prstGeom>
        </p:spPr>
      </p:pic>
      <p:pic>
        <p:nvPicPr>
          <p:cNvPr id="48" name="Image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7784" y="1239012"/>
            <a:ext cx="6323076" cy="425196"/>
          </a:xfrm>
          <a:prstGeom prst="rect">
            <a:avLst/>
          </a:prstGeom>
        </p:spPr>
      </p:pic>
      <p:pic>
        <p:nvPicPr>
          <p:cNvPr id="49" name="Image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00" y="2392903"/>
            <a:ext cx="8993124" cy="1069847"/>
          </a:xfrm>
          <a:prstGeom prst="rect">
            <a:avLst/>
          </a:prstGeom>
        </p:spPr>
      </p:pic>
      <p:pic>
        <p:nvPicPr>
          <p:cNvPr id="50" name="Image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261" y="2214678"/>
            <a:ext cx="6323076" cy="425196"/>
          </a:xfrm>
          <a:prstGeom prst="rect">
            <a:avLst/>
          </a:prstGeom>
        </p:spPr>
      </p:pic>
      <p:pic>
        <p:nvPicPr>
          <p:cNvPr id="51" name="Image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4593" y="3457290"/>
            <a:ext cx="8993124" cy="1668781"/>
          </a:xfrm>
          <a:prstGeom prst="rect">
            <a:avLst/>
          </a:prstGeom>
        </p:spPr>
      </p:pic>
      <p:pic>
        <p:nvPicPr>
          <p:cNvPr id="52" name="Image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7784" y="3258723"/>
            <a:ext cx="6323076" cy="425196"/>
          </a:xfrm>
          <a:prstGeom prst="rect">
            <a:avLst/>
          </a:prstGeom>
        </p:spPr>
      </p:pic>
      <p:pic>
        <p:nvPicPr>
          <p:cNvPr id="53" name="Image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728" y="5205984"/>
            <a:ext cx="8993124" cy="1065276"/>
          </a:xfrm>
          <a:prstGeom prst="rect">
            <a:avLst/>
          </a:prstGeom>
        </p:spPr>
      </p:pic>
      <p:pic>
        <p:nvPicPr>
          <p:cNvPr id="54" name="Image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7784" y="5023104"/>
            <a:ext cx="6323076" cy="429768"/>
          </a:xfrm>
          <a:prstGeom prst="rect">
            <a:avLst/>
          </a:prstGeom>
        </p:spPr>
      </p:pic>
      <p:pic>
        <p:nvPicPr>
          <p:cNvPr id="55" name="Image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23148" y="268224"/>
            <a:ext cx="196596" cy="198120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1299686" y="615641"/>
            <a:ext cx="7028719" cy="75713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 algn="ctr">
              <a:lnSpc>
                <a:spcPct val="100000"/>
              </a:lnSpc>
            </a:pPr>
            <a:r>
              <a:rPr sz="1520" b="1" spc="10" dirty="0" err="1" smtClean="0">
                <a:solidFill>
                  <a:srgbClr val="558ED5"/>
                </a:solidFill>
                <a:latin typeface="Arial"/>
                <a:cs typeface="Arial"/>
              </a:rPr>
              <a:t>Особенности</a:t>
            </a:r>
            <a:r>
              <a:rPr lang="ru-RU" sz="1520" b="1" spc="10" dirty="0" smtClean="0">
                <a:solidFill>
                  <a:srgbClr val="558ED5"/>
                </a:solidFill>
                <a:latin typeface="Arial"/>
                <a:cs typeface="Arial"/>
              </a:rPr>
              <a:t> </a:t>
            </a:r>
            <a:r>
              <a:rPr sz="1520" b="1" spc="10" dirty="0" err="1" smtClean="0">
                <a:solidFill>
                  <a:srgbClr val="558ED5"/>
                </a:solidFill>
                <a:latin typeface="Arial"/>
                <a:cs typeface="Arial"/>
              </a:rPr>
              <a:t>составления</a:t>
            </a:r>
            <a:r>
              <a:rPr sz="1520" b="1" spc="10" dirty="0">
                <a:solidFill>
                  <a:srgbClr val="558ED5"/>
                </a:solidFill>
                <a:latin typeface="Arial"/>
                <a:cs typeface="Arial"/>
              </a:rPr>
              <a:t> </a:t>
            </a:r>
            <a:r>
              <a:rPr sz="1520" b="1" spc="10" dirty="0" err="1" smtClean="0">
                <a:solidFill>
                  <a:srgbClr val="558ED5"/>
                </a:solidFill>
                <a:latin typeface="Arial"/>
                <a:cs typeface="Arial"/>
              </a:rPr>
              <a:t>проекта</a:t>
            </a:r>
            <a:r>
              <a:rPr sz="1520" b="1" spc="10" dirty="0">
                <a:solidFill>
                  <a:srgbClr val="558ED5"/>
                </a:solidFill>
                <a:latin typeface="Arial"/>
                <a:cs typeface="Arial"/>
              </a:rPr>
              <a:t> </a:t>
            </a:r>
            <a:endParaRPr lang="ru-RU" sz="1520" b="1" spc="10" dirty="0" smtClean="0">
              <a:solidFill>
                <a:srgbClr val="558ED5"/>
              </a:solidFill>
              <a:latin typeface="Arial"/>
              <a:cs typeface="Arial"/>
            </a:endParaRPr>
          </a:p>
          <a:p>
            <a:pPr marL="0" algn="ctr">
              <a:lnSpc>
                <a:spcPct val="100000"/>
              </a:lnSpc>
            </a:pPr>
            <a:r>
              <a:rPr sz="1520" b="1" spc="10" dirty="0" smtClean="0">
                <a:solidFill>
                  <a:srgbClr val="558ED5"/>
                </a:solidFill>
                <a:latin typeface="Arial"/>
                <a:cs typeface="Arial"/>
              </a:rPr>
              <a:t>бюджета</a:t>
            </a:r>
            <a:r>
              <a:rPr sz="1520" b="1" spc="10" dirty="0">
                <a:solidFill>
                  <a:srgbClr val="558ED5"/>
                </a:solidFill>
                <a:latin typeface="Arial"/>
                <a:cs typeface="Arial"/>
              </a:rPr>
              <a:t> </a:t>
            </a:r>
            <a:r>
              <a:rPr lang="ru-RU" sz="1520" b="1" spc="10" dirty="0" smtClean="0">
                <a:solidFill>
                  <a:srgbClr val="558ED5"/>
                </a:solidFill>
                <a:latin typeface="Arial"/>
                <a:cs typeface="Arial"/>
              </a:rPr>
              <a:t>Первомай</a:t>
            </a:r>
            <a:r>
              <a:rPr lang="ru-RU" sz="1520" b="1" spc="10" dirty="0" smtClean="0">
                <a:solidFill>
                  <a:srgbClr val="558ED5"/>
                </a:solidFill>
                <a:latin typeface="Arial"/>
                <a:cs typeface="Arial"/>
              </a:rPr>
              <a:t>ского </a:t>
            </a:r>
            <a:r>
              <a:rPr lang="ru-RU" sz="1520" b="1" spc="10" dirty="0" smtClean="0">
                <a:solidFill>
                  <a:srgbClr val="558ED5"/>
                </a:solidFill>
                <a:latin typeface="Arial"/>
                <a:cs typeface="Arial"/>
              </a:rPr>
              <a:t>сельского поселения </a:t>
            </a:r>
            <a:r>
              <a:rPr sz="1520" b="1" spc="10" dirty="0" err="1" smtClean="0">
                <a:solidFill>
                  <a:srgbClr val="558ED5"/>
                </a:solidFill>
                <a:latin typeface="Arial"/>
                <a:cs typeface="Arial"/>
              </a:rPr>
              <a:t>Миллеровского</a:t>
            </a:r>
            <a:r>
              <a:rPr sz="1520" b="1" spc="10" dirty="0">
                <a:solidFill>
                  <a:srgbClr val="558ED5"/>
                </a:solidFill>
                <a:latin typeface="Arial"/>
                <a:cs typeface="Arial"/>
              </a:rPr>
              <a:t>  </a:t>
            </a:r>
            <a:r>
              <a:rPr sz="1520" b="1" spc="10" dirty="0" err="1" smtClean="0">
                <a:solidFill>
                  <a:srgbClr val="558ED5"/>
                </a:solidFill>
                <a:latin typeface="Arial"/>
                <a:cs typeface="Arial"/>
              </a:rPr>
              <a:t>района</a:t>
            </a:r>
            <a:r>
              <a:rPr lang="ru-RU" sz="1520" b="1" spc="10" dirty="0" smtClean="0">
                <a:solidFill>
                  <a:srgbClr val="558ED5"/>
                </a:solidFill>
                <a:latin typeface="Arial"/>
                <a:cs typeface="Arial"/>
              </a:rPr>
              <a:t> </a:t>
            </a:r>
          </a:p>
          <a:p>
            <a:pPr marL="0" algn="ctr">
              <a:lnSpc>
                <a:spcPct val="100000"/>
              </a:lnSpc>
            </a:pPr>
            <a:r>
              <a:rPr sz="1880" b="1" spc="10" dirty="0" err="1" smtClean="0">
                <a:solidFill>
                  <a:srgbClr val="558ED5"/>
                </a:solidFill>
                <a:latin typeface="Arial"/>
                <a:cs typeface="Arial"/>
              </a:rPr>
              <a:t>на</a:t>
            </a:r>
            <a:r>
              <a:rPr sz="1880" b="1" spc="10" dirty="0">
                <a:solidFill>
                  <a:srgbClr val="558ED5"/>
                </a:solidFill>
                <a:latin typeface="Arial"/>
                <a:cs typeface="Arial"/>
              </a:rPr>
              <a:t>  2020 год  и  на  плановый  период  2021 и  2022 годов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867156" y="1551084"/>
            <a:ext cx="127481" cy="27668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153972" y="1557986"/>
            <a:ext cx="772790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b="1" spc="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Бюджет сформирован с учетом изменений, внесенных в </a:t>
            </a:r>
            <a:r>
              <a:rPr sz="1600" b="1" spc="1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бюджетное</a:t>
            </a:r>
            <a:r>
              <a:rPr sz="1600" b="1" spc="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1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600" b="1" spc="1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1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налоговое</a:t>
            </a:r>
            <a:r>
              <a:rPr sz="1600" b="1" spc="1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законодательство</a:t>
            </a:r>
            <a:endParaRPr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867156" y="2605501"/>
            <a:ext cx="127290" cy="27626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1153972" y="2612392"/>
            <a:ext cx="7848296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0070C0"/>
                </a:solidFill>
                <a:latin typeface="Arial"/>
                <a:cs typeface="Arial"/>
              </a:rPr>
              <a:t>Уточнение объема безвозмездных поступлений ко 2-му чтению бюджета в</a:t>
            </a:r>
            <a:endParaRPr sz="1400" dirty="0">
              <a:solidFill>
                <a:srgbClr val="0070C0"/>
              </a:solidFill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0070C0"/>
                </a:solidFill>
                <a:latin typeface="Arial"/>
                <a:cs typeface="Arial"/>
              </a:rPr>
              <a:t>соответствии с проектом областного закона «Об областном бюджете на</a:t>
            </a:r>
            <a:endParaRPr sz="1400" dirty="0">
              <a:solidFill>
                <a:srgbClr val="0070C0"/>
              </a:solidFill>
              <a:latin typeface="Arial"/>
              <a:cs typeface="Arial"/>
            </a:endParaRPr>
          </a:p>
          <a:p>
            <a:pPr marL="7010">
              <a:lnSpc>
                <a:spcPct val="100000"/>
              </a:lnSpc>
            </a:pPr>
            <a:r>
              <a:rPr sz="1400" b="1" spc="10" dirty="0">
                <a:solidFill>
                  <a:srgbClr val="0070C0"/>
                </a:solidFill>
                <a:latin typeface="Arial"/>
                <a:cs typeface="Arial"/>
              </a:rPr>
              <a:t>2020 год и на плановый период 2021 и 2022 годов»</a:t>
            </a:r>
            <a:endParaRPr sz="1400" dirty="0"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867156" y="3888074"/>
            <a:ext cx="127290" cy="27626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1153972" y="3894965"/>
            <a:ext cx="65" cy="24622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endParaRPr sz="1600" dirty="0">
              <a:latin typeface="Arial"/>
              <a:cs typeface="Arial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867156" y="5343494"/>
            <a:ext cx="127290" cy="27626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1147876" y="5350385"/>
            <a:ext cx="7877252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Соблюдение условий в соответствии с заключенными соглашениями по предоставлению из областного бюджета дотаций на выравнивание бюджетной обеспеченности и бюджетных кредитов 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8719439" y="23241"/>
            <a:ext cx="190653" cy="25511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5889625" y="293814"/>
            <a:ext cx="2077172" cy="1384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ru-RU" sz="900" b="1" spc="10" dirty="0" smtClean="0">
                <a:solidFill>
                  <a:srgbClr val="FFFFFF"/>
                </a:solidFill>
                <a:latin typeface="Arial"/>
                <a:cs typeface="Arial"/>
              </a:rPr>
              <a:t>Первомай</a:t>
            </a:r>
            <a:r>
              <a:rPr lang="ru-RU" sz="900" b="1" spc="10" dirty="0" smtClean="0">
                <a:solidFill>
                  <a:srgbClr val="FFFFFF"/>
                </a:solidFill>
                <a:latin typeface="Arial"/>
                <a:cs typeface="Arial"/>
              </a:rPr>
              <a:t>ское </a:t>
            </a:r>
            <a:r>
              <a:rPr lang="ru-RU" sz="900" b="1" spc="10" dirty="0" smtClean="0">
                <a:solidFill>
                  <a:srgbClr val="FFFFFF"/>
                </a:solidFill>
                <a:latin typeface="Arial"/>
                <a:cs typeface="Arial"/>
              </a:rPr>
              <a:t>сельское поселение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58" name="text 1"/>
          <p:cNvSpPr txBox="1"/>
          <p:nvPr/>
        </p:nvSpPr>
        <p:spPr>
          <a:xfrm>
            <a:off x="1099198" y="3683919"/>
            <a:ext cx="7758791" cy="123110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b="1" spc="1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Параметры</a:t>
            </a:r>
            <a:r>
              <a:rPr sz="1600" b="1" spc="1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1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sz="1600" b="1" spc="1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spc="1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Первомай</a:t>
            </a:r>
            <a:r>
              <a:rPr lang="ru-RU" sz="1600" b="1" spc="1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ского </a:t>
            </a:r>
            <a:r>
              <a:rPr lang="ru-RU" sz="1600" b="1" spc="1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сельского поселения </a:t>
            </a:r>
            <a:r>
              <a:rPr sz="1600" b="1" spc="1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Миллеровского</a:t>
            </a:r>
            <a:r>
              <a:rPr sz="1600" b="1" spc="1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1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</a:t>
            </a:r>
            <a:r>
              <a:rPr sz="1600" b="1" spc="1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spc="1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sz="1600" b="1" spc="1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сформированы</a:t>
            </a:r>
            <a:r>
              <a:rPr sz="1600" b="1" spc="1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 </a:t>
            </a:r>
            <a:r>
              <a:rPr sz="1600" b="1" spc="1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учетом</a:t>
            </a:r>
            <a:r>
              <a:rPr sz="1600" b="1" spc="1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Плана мероприятий </a:t>
            </a: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росту доходного потенциала </a:t>
            </a:r>
            <a:endParaRPr lang="ru-RU" sz="1600" b="1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Первомай</a:t>
            </a: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ского </a:t>
            </a:r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сельского поселения, </a:t>
            </a: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оптимизации </a:t>
            </a:r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бюджета </a:t>
            </a:r>
            <a:endParaRPr lang="ru-RU" sz="1600" b="1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Первомай</a:t>
            </a: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ского </a:t>
            </a:r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сельского поселения Миллеровского района и сокращению </a:t>
            </a:r>
            <a:endParaRPr lang="ru-RU" sz="1600" b="1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долга </a:t>
            </a: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Первомай</a:t>
            </a: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ского </a:t>
            </a:r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сельского поселения до 2024 года</a:t>
            </a:r>
            <a:endParaRPr sz="16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3" name="object 23"/>
          <p:cNvSpPr/>
          <p:nvPr/>
        </p:nvSpPr>
        <p:spPr>
          <a:xfrm>
            <a:off x="562356" y="816864"/>
            <a:ext cx="19811" cy="934212"/>
          </a:xfrm>
          <a:custGeom>
            <a:avLst/>
            <a:gdLst/>
            <a:ahLst/>
            <a:cxnLst/>
            <a:rect l="l" t="t" r="r" b="b"/>
            <a:pathLst>
              <a:path w="19811" h="934212">
                <a:moveTo>
                  <a:pt x="9906" y="924306"/>
                </a:moveTo>
                <a:lnTo>
                  <a:pt x="9906" y="9906"/>
                </a:lnTo>
              </a:path>
            </a:pathLst>
          </a:custGeom>
          <a:ln w="19812">
            <a:solidFill>
              <a:srgbClr val="1CADE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58" name="Imag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59" name="Imag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67284"/>
            <a:ext cx="9144000" cy="83820"/>
          </a:xfrm>
          <a:prstGeom prst="rect">
            <a:avLst/>
          </a:prstGeom>
        </p:spPr>
      </p:pic>
      <p:pic>
        <p:nvPicPr>
          <p:cNvPr id="60" name="Image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310896"/>
          </a:xfrm>
          <a:prstGeom prst="rect">
            <a:avLst/>
          </a:prstGeom>
        </p:spPr>
      </p:pic>
      <p:pic>
        <p:nvPicPr>
          <p:cNvPr id="61" name="Image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07848"/>
            <a:ext cx="9144000" cy="92964"/>
          </a:xfrm>
          <a:prstGeom prst="rect">
            <a:avLst/>
          </a:prstGeom>
        </p:spPr>
      </p:pic>
      <p:pic>
        <p:nvPicPr>
          <p:cNvPr id="62" name="Image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0200" y="359663"/>
            <a:ext cx="3733800" cy="91440"/>
          </a:xfrm>
          <a:prstGeom prst="rect">
            <a:avLst/>
          </a:prstGeom>
        </p:spPr>
      </p:pic>
      <p:pic>
        <p:nvPicPr>
          <p:cNvPr id="63" name="Image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0200" y="440436"/>
            <a:ext cx="3733800" cy="179832"/>
          </a:xfrm>
          <a:prstGeom prst="rect">
            <a:avLst/>
          </a:prstGeom>
        </p:spPr>
      </p:pic>
      <p:sp>
        <p:nvSpPr>
          <p:cNvPr id="24" name="object 24"/>
          <p:cNvSpPr/>
          <p:nvPr/>
        </p:nvSpPr>
        <p:spPr>
          <a:xfrm>
            <a:off x="5407152" y="496824"/>
            <a:ext cx="3063240" cy="28956"/>
          </a:xfrm>
          <a:custGeom>
            <a:avLst/>
            <a:gdLst/>
            <a:ahLst/>
            <a:cxnLst/>
            <a:rect l="l" t="t" r="r" b="b"/>
            <a:pathLst>
              <a:path w="3063240" h="28956">
                <a:moveTo>
                  <a:pt x="0" y="4699"/>
                </a:moveTo>
                <a:cubicBezTo>
                  <a:pt x="0" y="2032"/>
                  <a:pt x="2159" y="0"/>
                  <a:pt x="4826" y="0"/>
                </a:cubicBezTo>
                <a:cubicBezTo>
                  <a:pt x="4826" y="0"/>
                  <a:pt x="4826" y="0"/>
                  <a:pt x="4826" y="0"/>
                </a:cubicBezTo>
                <a:lnTo>
                  <a:pt x="4826" y="0"/>
                </a:lnTo>
                <a:lnTo>
                  <a:pt x="3058414" y="0"/>
                </a:lnTo>
                <a:cubicBezTo>
                  <a:pt x="3061081" y="0"/>
                  <a:pt x="3063240" y="2032"/>
                  <a:pt x="3063240" y="4699"/>
                </a:cubicBezTo>
                <a:cubicBezTo>
                  <a:pt x="3063240" y="4699"/>
                  <a:pt x="3063240" y="4699"/>
                  <a:pt x="3063240" y="4699"/>
                </a:cubicBezTo>
                <a:lnTo>
                  <a:pt x="3063240" y="4699"/>
                </a:lnTo>
                <a:lnTo>
                  <a:pt x="3063240" y="24003"/>
                </a:lnTo>
                <a:cubicBezTo>
                  <a:pt x="3063240" y="26797"/>
                  <a:pt x="3061081" y="28956"/>
                  <a:pt x="3058414" y="28956"/>
                </a:cubicBezTo>
                <a:cubicBezTo>
                  <a:pt x="3058414" y="28956"/>
                  <a:pt x="3058414" y="28956"/>
                  <a:pt x="3058414" y="28956"/>
                </a:cubicBezTo>
                <a:lnTo>
                  <a:pt x="3058414" y="28956"/>
                </a:lnTo>
                <a:lnTo>
                  <a:pt x="4826" y="28956"/>
                </a:lnTo>
                <a:cubicBezTo>
                  <a:pt x="2159" y="28956"/>
                  <a:pt x="0" y="26797"/>
                  <a:pt x="0" y="24003"/>
                </a:cubicBezTo>
                <a:cubicBezTo>
                  <a:pt x="0" y="24003"/>
                  <a:pt x="0" y="24003"/>
                  <a:pt x="0" y="24003"/>
                </a:cubicBezTo>
                <a:close/>
              </a:path>
            </a:pathLst>
          </a:custGeom>
          <a:solidFill>
            <a:srgbClr val="EEEC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374636" y="589788"/>
            <a:ext cx="1600200" cy="35052"/>
          </a:xfrm>
          <a:custGeom>
            <a:avLst/>
            <a:gdLst/>
            <a:ahLst/>
            <a:cxnLst/>
            <a:rect l="l" t="t" r="r" b="b"/>
            <a:pathLst>
              <a:path w="1600200" h="35052">
                <a:moveTo>
                  <a:pt x="0" y="5715"/>
                </a:moveTo>
                <a:cubicBezTo>
                  <a:pt x="0" y="2540"/>
                  <a:pt x="2667" y="0"/>
                  <a:pt x="5969" y="0"/>
                </a:cubicBezTo>
                <a:cubicBezTo>
                  <a:pt x="5969" y="0"/>
                  <a:pt x="5969" y="0"/>
                  <a:pt x="5969" y="0"/>
                </a:cubicBezTo>
                <a:lnTo>
                  <a:pt x="5969" y="0"/>
                </a:lnTo>
                <a:lnTo>
                  <a:pt x="1594104" y="0"/>
                </a:lnTo>
                <a:cubicBezTo>
                  <a:pt x="1597406" y="0"/>
                  <a:pt x="1600200" y="2540"/>
                  <a:pt x="1600200" y="5715"/>
                </a:cubicBezTo>
                <a:cubicBezTo>
                  <a:pt x="1600200" y="5715"/>
                  <a:pt x="1600200" y="5715"/>
                  <a:pt x="1600200" y="5715"/>
                </a:cubicBezTo>
                <a:lnTo>
                  <a:pt x="1600200" y="5715"/>
                </a:lnTo>
                <a:lnTo>
                  <a:pt x="1600200" y="29210"/>
                </a:lnTo>
                <a:cubicBezTo>
                  <a:pt x="1600200" y="32512"/>
                  <a:pt x="1597406" y="35052"/>
                  <a:pt x="1594104" y="35052"/>
                </a:cubicBezTo>
                <a:cubicBezTo>
                  <a:pt x="1594104" y="35052"/>
                  <a:pt x="1594104" y="35052"/>
                  <a:pt x="1594104" y="35052"/>
                </a:cubicBezTo>
                <a:lnTo>
                  <a:pt x="1594104" y="35052"/>
                </a:lnTo>
                <a:lnTo>
                  <a:pt x="5969" y="35052"/>
                </a:lnTo>
                <a:cubicBezTo>
                  <a:pt x="2667" y="35052"/>
                  <a:pt x="0" y="32512"/>
                  <a:pt x="0" y="29210"/>
                </a:cubicBezTo>
                <a:cubicBezTo>
                  <a:pt x="0" y="29210"/>
                  <a:pt x="0" y="29210"/>
                  <a:pt x="0" y="29210"/>
                </a:cubicBezTo>
                <a:close/>
              </a:path>
            </a:pathLst>
          </a:custGeom>
          <a:solidFill>
            <a:srgbClr val="EEEC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64" name="Image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86088" y="0"/>
            <a:ext cx="56388" cy="618744"/>
          </a:xfrm>
          <a:prstGeom prst="rect">
            <a:avLst/>
          </a:prstGeom>
        </p:spPr>
      </p:pic>
      <p:pic>
        <p:nvPicPr>
          <p:cNvPr id="65" name="Image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43416" y="0"/>
            <a:ext cx="28957" cy="618744"/>
          </a:xfrm>
          <a:prstGeom prst="rect">
            <a:avLst/>
          </a:prstGeom>
        </p:spPr>
      </p:pic>
      <p:pic>
        <p:nvPicPr>
          <p:cNvPr id="66" name="Image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25128" y="0"/>
            <a:ext cx="9144" cy="618744"/>
          </a:xfrm>
          <a:prstGeom prst="rect">
            <a:avLst/>
          </a:prstGeom>
        </p:spPr>
      </p:pic>
      <p:pic>
        <p:nvPicPr>
          <p:cNvPr id="67" name="Image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76360" y="0"/>
            <a:ext cx="25908" cy="618744"/>
          </a:xfrm>
          <a:prstGeom prst="rect">
            <a:avLst/>
          </a:prstGeom>
        </p:spPr>
      </p:pic>
      <p:sp>
        <p:nvSpPr>
          <p:cNvPr id="26" name="object 26"/>
          <p:cNvSpPr/>
          <p:nvPr/>
        </p:nvSpPr>
        <p:spPr>
          <a:xfrm>
            <a:off x="8915400" y="0"/>
            <a:ext cx="54864" cy="585216"/>
          </a:xfrm>
          <a:custGeom>
            <a:avLst/>
            <a:gdLst/>
            <a:ahLst/>
            <a:cxnLst/>
            <a:rect l="l" t="t" r="r" b="b"/>
            <a:pathLst>
              <a:path w="54864" h="585216">
                <a:moveTo>
                  <a:pt x="0" y="585216"/>
                </a:moveTo>
                <a:lnTo>
                  <a:pt x="0" y="0"/>
                </a:lnTo>
                <a:lnTo>
                  <a:pt x="54864" y="0"/>
                </a:lnTo>
                <a:lnTo>
                  <a:pt x="54864" y="585216"/>
                </a:lnTo>
                <a:lnTo>
                  <a:pt x="0" y="585216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874252" y="0"/>
            <a:ext cx="7620" cy="585216"/>
          </a:xfrm>
          <a:custGeom>
            <a:avLst/>
            <a:gdLst/>
            <a:ahLst/>
            <a:cxnLst/>
            <a:rect l="l" t="t" r="r" b="b"/>
            <a:pathLst>
              <a:path w="7620" h="585216">
                <a:moveTo>
                  <a:pt x="0" y="585216"/>
                </a:moveTo>
                <a:lnTo>
                  <a:pt x="0" y="0"/>
                </a:lnTo>
                <a:lnTo>
                  <a:pt x="7620" y="0"/>
                </a:lnTo>
                <a:lnTo>
                  <a:pt x="7620" y="585216"/>
                </a:lnTo>
                <a:lnTo>
                  <a:pt x="0" y="585216"/>
                </a:lnTo>
                <a:close/>
              </a:path>
            </a:pathLst>
          </a:custGeom>
          <a:solidFill>
            <a:srgbClr val="FFFFFF">
              <a:alpha val="30196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68" name="Image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9596" y="1444751"/>
            <a:ext cx="6245352" cy="845820"/>
          </a:xfrm>
          <a:prstGeom prst="rect">
            <a:avLst/>
          </a:prstGeom>
        </p:spPr>
      </p:pic>
      <p:pic>
        <p:nvPicPr>
          <p:cNvPr id="69" name="Image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1520" y="5093207"/>
            <a:ext cx="7818119" cy="1746503"/>
          </a:xfrm>
          <a:prstGeom prst="rect">
            <a:avLst/>
          </a:prstGeom>
        </p:spPr>
      </p:pic>
      <p:pic>
        <p:nvPicPr>
          <p:cNvPr id="70" name="Image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1560" y="4773168"/>
            <a:ext cx="5568696" cy="832104"/>
          </a:xfrm>
          <a:prstGeom prst="rect">
            <a:avLst/>
          </a:prstGeom>
        </p:spPr>
      </p:pic>
      <p:pic>
        <p:nvPicPr>
          <p:cNvPr id="71" name="Image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728" y="2404872"/>
            <a:ext cx="2820924" cy="2318004"/>
          </a:xfrm>
          <a:prstGeom prst="rect">
            <a:avLst/>
          </a:prstGeom>
        </p:spPr>
      </p:pic>
      <p:pic>
        <p:nvPicPr>
          <p:cNvPr id="72" name="Image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62656" y="2830068"/>
            <a:ext cx="2052828" cy="1522476"/>
          </a:xfrm>
          <a:prstGeom prst="rect">
            <a:avLst/>
          </a:prstGeom>
        </p:spPr>
      </p:pic>
      <p:pic>
        <p:nvPicPr>
          <p:cNvPr id="73" name="Image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09900" y="3386328"/>
            <a:ext cx="1525524" cy="222503"/>
          </a:xfrm>
          <a:prstGeom prst="rect">
            <a:avLst/>
          </a:prstGeom>
        </p:spPr>
      </p:pic>
      <p:pic>
        <p:nvPicPr>
          <p:cNvPr id="74" name="Image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15868" y="3649980"/>
            <a:ext cx="505968" cy="163068"/>
          </a:xfrm>
          <a:prstGeom prst="rect">
            <a:avLst/>
          </a:prstGeom>
        </p:spPr>
      </p:pic>
      <p:pic>
        <p:nvPicPr>
          <p:cNvPr id="75" name="Image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7760" y="2253996"/>
            <a:ext cx="4155948" cy="2441448"/>
          </a:xfrm>
          <a:prstGeom prst="rect">
            <a:avLst/>
          </a:prstGeom>
        </p:spPr>
      </p:pic>
      <p:pic>
        <p:nvPicPr>
          <p:cNvPr id="76" name="Image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23148" y="268224"/>
            <a:ext cx="196596" cy="198120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971609" y="641601"/>
            <a:ext cx="7530459" cy="53245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341376">
              <a:lnSpc>
                <a:spcPct val="100000"/>
              </a:lnSpc>
            </a:pPr>
            <a:r>
              <a:rPr sz="1730" b="1" spc="10" dirty="0">
                <a:solidFill>
                  <a:srgbClr val="558ED5"/>
                </a:solidFill>
                <a:latin typeface="Arial"/>
                <a:cs typeface="Arial"/>
              </a:rPr>
              <a:t>Основные  направления  бюджетной  и  налоговой</a:t>
            </a:r>
            <a:endParaRPr sz="1700" dirty="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730" b="1" spc="10" dirty="0">
                <a:solidFill>
                  <a:srgbClr val="558ED5"/>
                </a:solidFill>
                <a:latin typeface="Arial"/>
                <a:cs typeface="Arial"/>
              </a:rPr>
              <a:t>политики  </a:t>
            </a:r>
            <a:r>
              <a:rPr lang="ru-RU" sz="1730" b="1" spc="10" dirty="0" smtClean="0">
                <a:solidFill>
                  <a:srgbClr val="558ED5"/>
                </a:solidFill>
                <a:latin typeface="Arial"/>
                <a:cs typeface="Arial"/>
              </a:rPr>
              <a:t>Первомай</a:t>
            </a:r>
            <a:r>
              <a:rPr lang="ru-RU" sz="1730" b="1" spc="10" dirty="0" smtClean="0">
                <a:solidFill>
                  <a:srgbClr val="558ED5"/>
                </a:solidFill>
                <a:latin typeface="Arial"/>
                <a:cs typeface="Arial"/>
              </a:rPr>
              <a:t>ского </a:t>
            </a:r>
            <a:r>
              <a:rPr lang="ru-RU" sz="1730" b="1" spc="10" dirty="0" smtClean="0">
                <a:solidFill>
                  <a:srgbClr val="558ED5"/>
                </a:solidFill>
                <a:latin typeface="Arial"/>
                <a:cs typeface="Arial"/>
              </a:rPr>
              <a:t>сельского поселения</a:t>
            </a:r>
            <a:r>
              <a:rPr sz="1730" b="1" spc="10" dirty="0">
                <a:solidFill>
                  <a:srgbClr val="558ED5"/>
                </a:solidFill>
                <a:latin typeface="Arial"/>
                <a:cs typeface="Arial"/>
              </a:rPr>
              <a:t>  на  2020-2022 годы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8716391" y="23241"/>
            <a:ext cx="190653" cy="25511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2072640" y="1571500"/>
            <a:ext cx="5236113" cy="39985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ru-RU" sz="1299" b="1" spc="10" dirty="0" smtClean="0">
                <a:solidFill>
                  <a:srgbClr val="FFFFFF"/>
                </a:solidFill>
                <a:latin typeface="Arial"/>
                <a:cs typeface="Arial"/>
              </a:rPr>
              <a:t>Утверждены постановлением Администрации </a:t>
            </a:r>
            <a:r>
              <a:rPr lang="ru-RU" sz="1299" b="1" spc="10" dirty="0" smtClean="0">
                <a:solidFill>
                  <a:srgbClr val="FFFFFF"/>
                </a:solidFill>
                <a:latin typeface="Arial"/>
                <a:cs typeface="Arial"/>
              </a:rPr>
              <a:t>Первомай</a:t>
            </a:r>
            <a:r>
              <a:rPr lang="ru-RU" sz="1299" b="1" spc="10" dirty="0" smtClean="0">
                <a:solidFill>
                  <a:srgbClr val="FFFFFF"/>
                </a:solidFill>
                <a:latin typeface="Arial"/>
                <a:cs typeface="Arial"/>
              </a:rPr>
              <a:t>ского</a:t>
            </a:r>
            <a:endParaRPr lang="ru-RU" sz="1299" b="1" spc="1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lang="ru-RU" sz="1299" b="1" spc="10" dirty="0" smtClean="0">
                <a:solidFill>
                  <a:srgbClr val="FFFFFF"/>
                </a:solidFill>
                <a:latin typeface="Arial"/>
                <a:cs typeface="Arial"/>
              </a:rPr>
              <a:t>сельского поселения от </a:t>
            </a:r>
            <a:r>
              <a:rPr lang="ru-RU" sz="1299" b="1" spc="10" dirty="0" smtClean="0">
                <a:solidFill>
                  <a:srgbClr val="FFFFFF"/>
                </a:solidFill>
                <a:latin typeface="Arial"/>
                <a:cs typeface="Arial"/>
              </a:rPr>
              <a:t>28</a:t>
            </a:r>
            <a:r>
              <a:rPr lang="ru-RU" sz="1299" b="1" spc="10" dirty="0" smtClean="0">
                <a:solidFill>
                  <a:srgbClr val="FFFFFF"/>
                </a:solidFill>
                <a:latin typeface="Arial"/>
                <a:cs typeface="Arial"/>
              </a:rPr>
              <a:t>.10.2019 </a:t>
            </a:r>
            <a:r>
              <a:rPr lang="ru-RU" sz="1299" b="1" spc="10" dirty="0" smtClean="0">
                <a:solidFill>
                  <a:srgbClr val="FFFFFF"/>
                </a:solidFill>
                <a:latin typeface="Arial"/>
                <a:cs typeface="Arial"/>
              </a:rPr>
              <a:t>№ </a:t>
            </a:r>
            <a:r>
              <a:rPr lang="ru-RU" sz="1299" b="1" spc="10" dirty="0" smtClean="0">
                <a:solidFill>
                  <a:srgbClr val="FFFFFF"/>
                </a:solidFill>
                <a:latin typeface="Arial"/>
                <a:cs typeface="Arial"/>
              </a:rPr>
              <a:t>125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1359662" y="5502238"/>
            <a:ext cx="6497933" cy="10895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spc="10" dirty="0">
                <a:latin typeface="Arial"/>
                <a:cs typeface="Arial"/>
              </a:rPr>
              <a:t>• </a:t>
            </a:r>
            <a:r>
              <a:rPr sz="2400" spc="10" dirty="0">
                <a:latin typeface="Calibri"/>
                <a:cs typeface="Calibri"/>
              </a:rPr>
              <a:t>Реализация  Указов  Президента  РФ</a:t>
            </a:r>
            <a:endParaRPr sz="2400" dirty="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2280" spc="10" dirty="0">
                <a:latin typeface="Arial"/>
                <a:cs typeface="Arial"/>
              </a:rPr>
              <a:t>• </a:t>
            </a:r>
            <a:r>
              <a:rPr sz="2280" spc="10" dirty="0">
                <a:latin typeface="Calibri"/>
                <a:cs typeface="Calibri"/>
              </a:rPr>
              <a:t>Достижение  целей  социально</a:t>
            </a:r>
            <a:r>
              <a:rPr sz="2280" b="1" spc="10" dirty="0">
                <a:latin typeface="TeamViewer14"/>
                <a:cs typeface="TeamViewer14"/>
              </a:rPr>
              <a:t>-</a:t>
            </a:r>
            <a:r>
              <a:rPr sz="2280" spc="10" dirty="0">
                <a:latin typeface="Calibri"/>
                <a:cs typeface="Calibri"/>
              </a:rPr>
              <a:t>экономического</a:t>
            </a:r>
            <a:endParaRPr sz="2200" dirty="0">
              <a:latin typeface="Calibri"/>
              <a:cs typeface="Calibri"/>
            </a:endParaRPr>
          </a:p>
          <a:p>
            <a:pPr marL="228600">
              <a:lnSpc>
                <a:spcPct val="100000"/>
              </a:lnSpc>
            </a:pPr>
            <a:r>
              <a:rPr sz="2400" spc="10" dirty="0">
                <a:latin typeface="Calibri"/>
                <a:cs typeface="Calibri"/>
              </a:rPr>
              <a:t>развития  </a:t>
            </a:r>
            <a:r>
              <a:rPr lang="ru-RU" sz="2400" spc="10" dirty="0" smtClean="0">
                <a:latin typeface="Calibri"/>
                <a:cs typeface="Calibri"/>
              </a:rPr>
              <a:t>Первомай</a:t>
            </a:r>
            <a:r>
              <a:rPr lang="ru-RU" sz="2400" spc="10" dirty="0" smtClean="0">
                <a:latin typeface="Calibri"/>
                <a:cs typeface="Calibri"/>
              </a:rPr>
              <a:t>ского </a:t>
            </a:r>
            <a:r>
              <a:rPr lang="ru-RU" sz="2400" spc="10" dirty="0" smtClean="0">
                <a:latin typeface="Calibri"/>
                <a:cs typeface="Calibri"/>
              </a:rPr>
              <a:t>сельского поселения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1356360" y="4932881"/>
            <a:ext cx="2369489" cy="3999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50" spc="10" dirty="0">
                <a:solidFill>
                  <a:srgbClr val="FFFFFF"/>
                </a:solidFill>
                <a:latin typeface="Arial"/>
                <a:cs typeface="Arial"/>
              </a:rPr>
              <a:t>Ключевые задачи</a:t>
            </a:r>
            <a:endParaRPr sz="2200">
              <a:latin typeface="Arial"/>
              <a:cs typeface="Arial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336499" y="2533330"/>
            <a:ext cx="2398504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pc="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Указ Президента РФ от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648919" y="2768998"/>
            <a:ext cx="1687641" cy="2769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pc="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07.05.2018 N 204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591007" y="3000296"/>
            <a:ext cx="1791003" cy="2769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pc="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«О национальных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322783" y="3247828"/>
            <a:ext cx="2347181" cy="2769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pc="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целях и стратегических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627583" y="3505822"/>
            <a:ext cx="1688026" cy="2769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pc="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задачах развития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334975" y="3722230"/>
            <a:ext cx="2311210" cy="2769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pc="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Российской Федерации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583387" y="3936825"/>
            <a:ext cx="1805687" cy="55399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pc="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на период до 2024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 marL="643432">
              <a:lnSpc>
                <a:spcPct val="100000"/>
              </a:lnSpc>
            </a:pPr>
            <a:r>
              <a:rPr spc="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года»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5241036" y="2418334"/>
            <a:ext cx="2735557" cy="110799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spc="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Обеспечение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 marL="181610">
              <a:lnSpc>
                <a:spcPct val="100000"/>
              </a:lnSpc>
            </a:pPr>
            <a:r>
              <a:rPr spc="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сбалансированности и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 marL="181610">
              <a:lnSpc>
                <a:spcPct val="100000"/>
              </a:lnSpc>
            </a:pPr>
            <a:r>
              <a:rPr spc="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устойчивости бюджетной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 marL="181610">
              <a:lnSpc>
                <a:spcPct val="100000"/>
              </a:lnSpc>
            </a:pPr>
            <a:r>
              <a:rPr spc="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системы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5241036" y="3516249"/>
            <a:ext cx="2765501" cy="83099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solidFill>
                  <a:srgbClr val="FFFFFF"/>
                </a:solidFill>
                <a:latin typeface="Arial"/>
                <a:cs typeface="Arial"/>
              </a:rPr>
              <a:t>• </a:t>
            </a:r>
            <a:r>
              <a:rPr spc="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Экономический рост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 marL="0">
              <a:lnSpc>
                <a:spcPct val="100000"/>
              </a:lnSpc>
            </a:pPr>
            <a:r>
              <a:rPr spc="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• Повышение уровня жизни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 marL="181610">
              <a:lnSpc>
                <a:spcPct val="100000"/>
              </a:lnSpc>
            </a:pPr>
            <a:r>
              <a:rPr spc="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1"/>
          <p:cNvSpPr txBox="1"/>
          <p:nvPr/>
        </p:nvSpPr>
        <p:spPr>
          <a:xfrm>
            <a:off x="5889625" y="293814"/>
            <a:ext cx="2077172" cy="1384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ru-RU" sz="900" b="1" spc="10" dirty="0" smtClean="0">
                <a:solidFill>
                  <a:srgbClr val="FFFFFF"/>
                </a:solidFill>
                <a:latin typeface="Arial"/>
                <a:cs typeface="Arial"/>
              </a:rPr>
              <a:t>Первомай</a:t>
            </a:r>
            <a:r>
              <a:rPr lang="ru-RU" sz="900" b="1" spc="10" dirty="0" smtClean="0">
                <a:solidFill>
                  <a:srgbClr val="FFFFFF"/>
                </a:solidFill>
                <a:latin typeface="Arial"/>
                <a:cs typeface="Arial"/>
              </a:rPr>
              <a:t>ское </a:t>
            </a:r>
            <a:r>
              <a:rPr lang="ru-RU" sz="900" b="1" spc="10" dirty="0" smtClean="0">
                <a:solidFill>
                  <a:srgbClr val="FFFFFF"/>
                </a:solidFill>
                <a:latin typeface="Arial"/>
                <a:cs typeface="Arial"/>
              </a:rPr>
              <a:t>сельское поселение</a:t>
            </a:r>
            <a:endParaRPr sz="9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8" name="object 28"/>
          <p:cNvSpPr/>
          <p:nvPr/>
        </p:nvSpPr>
        <p:spPr>
          <a:xfrm>
            <a:off x="562356" y="816864"/>
            <a:ext cx="19811" cy="934212"/>
          </a:xfrm>
          <a:custGeom>
            <a:avLst/>
            <a:gdLst/>
            <a:ahLst/>
            <a:cxnLst/>
            <a:rect l="l" t="t" r="r" b="b"/>
            <a:pathLst>
              <a:path w="19811" h="934212">
                <a:moveTo>
                  <a:pt x="9906" y="924306"/>
                </a:moveTo>
                <a:lnTo>
                  <a:pt x="9906" y="9906"/>
                </a:lnTo>
              </a:path>
            </a:pathLst>
          </a:custGeom>
          <a:ln w="19812">
            <a:solidFill>
              <a:srgbClr val="1CADE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79" name="Imag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80" name="Imag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67284"/>
            <a:ext cx="9144000" cy="83820"/>
          </a:xfrm>
          <a:prstGeom prst="rect">
            <a:avLst/>
          </a:prstGeom>
        </p:spPr>
      </p:pic>
      <p:pic>
        <p:nvPicPr>
          <p:cNvPr id="81" name="Image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310896"/>
          </a:xfrm>
          <a:prstGeom prst="rect">
            <a:avLst/>
          </a:prstGeom>
        </p:spPr>
      </p:pic>
      <p:pic>
        <p:nvPicPr>
          <p:cNvPr id="82" name="Image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07848"/>
            <a:ext cx="9144000" cy="92964"/>
          </a:xfrm>
          <a:prstGeom prst="rect">
            <a:avLst/>
          </a:prstGeom>
        </p:spPr>
      </p:pic>
      <p:pic>
        <p:nvPicPr>
          <p:cNvPr id="83" name="Image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0200" y="359663"/>
            <a:ext cx="3733800" cy="91440"/>
          </a:xfrm>
          <a:prstGeom prst="rect">
            <a:avLst/>
          </a:prstGeom>
        </p:spPr>
      </p:pic>
      <p:pic>
        <p:nvPicPr>
          <p:cNvPr id="84" name="Image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0200" y="440436"/>
            <a:ext cx="3733800" cy="179832"/>
          </a:xfrm>
          <a:prstGeom prst="rect">
            <a:avLst/>
          </a:prstGeom>
        </p:spPr>
      </p:pic>
      <p:sp>
        <p:nvSpPr>
          <p:cNvPr id="29" name="object 29"/>
          <p:cNvSpPr/>
          <p:nvPr/>
        </p:nvSpPr>
        <p:spPr>
          <a:xfrm>
            <a:off x="5407152" y="496824"/>
            <a:ext cx="3063240" cy="28956"/>
          </a:xfrm>
          <a:custGeom>
            <a:avLst/>
            <a:gdLst/>
            <a:ahLst/>
            <a:cxnLst/>
            <a:rect l="l" t="t" r="r" b="b"/>
            <a:pathLst>
              <a:path w="3063240" h="28956">
                <a:moveTo>
                  <a:pt x="0" y="4699"/>
                </a:moveTo>
                <a:cubicBezTo>
                  <a:pt x="0" y="2032"/>
                  <a:pt x="2159" y="0"/>
                  <a:pt x="4826" y="0"/>
                </a:cubicBezTo>
                <a:cubicBezTo>
                  <a:pt x="4826" y="0"/>
                  <a:pt x="4826" y="0"/>
                  <a:pt x="4826" y="0"/>
                </a:cubicBezTo>
                <a:lnTo>
                  <a:pt x="4826" y="0"/>
                </a:lnTo>
                <a:lnTo>
                  <a:pt x="3058414" y="0"/>
                </a:lnTo>
                <a:cubicBezTo>
                  <a:pt x="3061081" y="0"/>
                  <a:pt x="3063240" y="2032"/>
                  <a:pt x="3063240" y="4699"/>
                </a:cubicBezTo>
                <a:cubicBezTo>
                  <a:pt x="3063240" y="4699"/>
                  <a:pt x="3063240" y="4699"/>
                  <a:pt x="3063240" y="4699"/>
                </a:cubicBezTo>
                <a:lnTo>
                  <a:pt x="3063240" y="4699"/>
                </a:lnTo>
                <a:lnTo>
                  <a:pt x="3063240" y="24003"/>
                </a:lnTo>
                <a:cubicBezTo>
                  <a:pt x="3063240" y="26797"/>
                  <a:pt x="3061081" y="28956"/>
                  <a:pt x="3058414" y="28956"/>
                </a:cubicBezTo>
                <a:cubicBezTo>
                  <a:pt x="3058414" y="28956"/>
                  <a:pt x="3058414" y="28956"/>
                  <a:pt x="3058414" y="28956"/>
                </a:cubicBezTo>
                <a:lnTo>
                  <a:pt x="3058414" y="28956"/>
                </a:lnTo>
                <a:lnTo>
                  <a:pt x="4826" y="28956"/>
                </a:lnTo>
                <a:cubicBezTo>
                  <a:pt x="2159" y="28956"/>
                  <a:pt x="0" y="26797"/>
                  <a:pt x="0" y="24003"/>
                </a:cubicBezTo>
                <a:cubicBezTo>
                  <a:pt x="0" y="24003"/>
                  <a:pt x="0" y="24003"/>
                  <a:pt x="0" y="24003"/>
                </a:cubicBezTo>
                <a:close/>
              </a:path>
            </a:pathLst>
          </a:custGeom>
          <a:solidFill>
            <a:srgbClr val="EEEC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374636" y="589788"/>
            <a:ext cx="1600200" cy="35052"/>
          </a:xfrm>
          <a:custGeom>
            <a:avLst/>
            <a:gdLst/>
            <a:ahLst/>
            <a:cxnLst/>
            <a:rect l="l" t="t" r="r" b="b"/>
            <a:pathLst>
              <a:path w="1600200" h="35052">
                <a:moveTo>
                  <a:pt x="0" y="5715"/>
                </a:moveTo>
                <a:cubicBezTo>
                  <a:pt x="0" y="2540"/>
                  <a:pt x="2667" y="0"/>
                  <a:pt x="5969" y="0"/>
                </a:cubicBezTo>
                <a:cubicBezTo>
                  <a:pt x="5969" y="0"/>
                  <a:pt x="5969" y="0"/>
                  <a:pt x="5969" y="0"/>
                </a:cubicBezTo>
                <a:lnTo>
                  <a:pt x="5969" y="0"/>
                </a:lnTo>
                <a:lnTo>
                  <a:pt x="1594104" y="0"/>
                </a:lnTo>
                <a:cubicBezTo>
                  <a:pt x="1597406" y="0"/>
                  <a:pt x="1600200" y="2540"/>
                  <a:pt x="1600200" y="5715"/>
                </a:cubicBezTo>
                <a:cubicBezTo>
                  <a:pt x="1600200" y="5715"/>
                  <a:pt x="1600200" y="5715"/>
                  <a:pt x="1600200" y="5715"/>
                </a:cubicBezTo>
                <a:lnTo>
                  <a:pt x="1600200" y="5715"/>
                </a:lnTo>
                <a:lnTo>
                  <a:pt x="1600200" y="29210"/>
                </a:lnTo>
                <a:cubicBezTo>
                  <a:pt x="1600200" y="32512"/>
                  <a:pt x="1597406" y="35052"/>
                  <a:pt x="1594104" y="35052"/>
                </a:cubicBezTo>
                <a:cubicBezTo>
                  <a:pt x="1594104" y="35052"/>
                  <a:pt x="1594104" y="35052"/>
                  <a:pt x="1594104" y="35052"/>
                </a:cubicBezTo>
                <a:lnTo>
                  <a:pt x="1594104" y="35052"/>
                </a:lnTo>
                <a:lnTo>
                  <a:pt x="5969" y="35052"/>
                </a:lnTo>
                <a:cubicBezTo>
                  <a:pt x="2667" y="35052"/>
                  <a:pt x="0" y="32512"/>
                  <a:pt x="0" y="29210"/>
                </a:cubicBezTo>
                <a:cubicBezTo>
                  <a:pt x="0" y="29210"/>
                  <a:pt x="0" y="29210"/>
                  <a:pt x="0" y="29210"/>
                </a:cubicBezTo>
                <a:close/>
              </a:path>
            </a:pathLst>
          </a:custGeom>
          <a:solidFill>
            <a:srgbClr val="EEEC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85" name="Image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86088" y="0"/>
            <a:ext cx="56388" cy="618744"/>
          </a:xfrm>
          <a:prstGeom prst="rect">
            <a:avLst/>
          </a:prstGeom>
        </p:spPr>
      </p:pic>
      <p:pic>
        <p:nvPicPr>
          <p:cNvPr id="86" name="Image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43416" y="0"/>
            <a:ext cx="28957" cy="618744"/>
          </a:xfrm>
          <a:prstGeom prst="rect">
            <a:avLst/>
          </a:prstGeom>
        </p:spPr>
      </p:pic>
      <p:pic>
        <p:nvPicPr>
          <p:cNvPr id="87" name="Image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25128" y="0"/>
            <a:ext cx="9144" cy="618744"/>
          </a:xfrm>
          <a:prstGeom prst="rect">
            <a:avLst/>
          </a:prstGeom>
        </p:spPr>
      </p:pic>
      <p:pic>
        <p:nvPicPr>
          <p:cNvPr id="88" name="Image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76360" y="0"/>
            <a:ext cx="25908" cy="618744"/>
          </a:xfrm>
          <a:prstGeom prst="rect">
            <a:avLst/>
          </a:prstGeom>
        </p:spPr>
      </p:pic>
      <p:sp>
        <p:nvSpPr>
          <p:cNvPr id="31" name="object 31"/>
          <p:cNvSpPr/>
          <p:nvPr/>
        </p:nvSpPr>
        <p:spPr>
          <a:xfrm>
            <a:off x="8915400" y="0"/>
            <a:ext cx="54864" cy="585216"/>
          </a:xfrm>
          <a:custGeom>
            <a:avLst/>
            <a:gdLst/>
            <a:ahLst/>
            <a:cxnLst/>
            <a:rect l="l" t="t" r="r" b="b"/>
            <a:pathLst>
              <a:path w="54864" h="585216">
                <a:moveTo>
                  <a:pt x="0" y="585216"/>
                </a:moveTo>
                <a:lnTo>
                  <a:pt x="0" y="0"/>
                </a:lnTo>
                <a:lnTo>
                  <a:pt x="54864" y="0"/>
                </a:lnTo>
                <a:lnTo>
                  <a:pt x="54864" y="585216"/>
                </a:lnTo>
                <a:lnTo>
                  <a:pt x="0" y="585216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874252" y="0"/>
            <a:ext cx="7620" cy="585216"/>
          </a:xfrm>
          <a:custGeom>
            <a:avLst/>
            <a:gdLst/>
            <a:ahLst/>
            <a:cxnLst/>
            <a:rect l="l" t="t" r="r" b="b"/>
            <a:pathLst>
              <a:path w="7620" h="585216">
                <a:moveTo>
                  <a:pt x="0" y="585216"/>
                </a:moveTo>
                <a:lnTo>
                  <a:pt x="0" y="0"/>
                </a:lnTo>
                <a:lnTo>
                  <a:pt x="7620" y="0"/>
                </a:lnTo>
                <a:lnTo>
                  <a:pt x="7620" y="585216"/>
                </a:lnTo>
                <a:lnTo>
                  <a:pt x="0" y="585216"/>
                </a:lnTo>
                <a:close/>
              </a:path>
            </a:pathLst>
          </a:custGeom>
          <a:solidFill>
            <a:srgbClr val="FFFFFF">
              <a:alpha val="30196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89" name="Image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23148" y="268224"/>
            <a:ext cx="196596" cy="198120"/>
          </a:xfrm>
          <a:prstGeom prst="rect">
            <a:avLst/>
          </a:prstGeom>
        </p:spPr>
      </p:pic>
      <p:pic>
        <p:nvPicPr>
          <p:cNvPr id="90" name="Image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7556" y="3092195"/>
            <a:ext cx="2052828" cy="3651503"/>
          </a:xfrm>
          <a:prstGeom prst="rect">
            <a:avLst/>
          </a:prstGeom>
        </p:spPr>
      </p:pic>
      <p:pic>
        <p:nvPicPr>
          <p:cNvPr id="91" name="Image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89632" y="3087624"/>
            <a:ext cx="2173224" cy="3625596"/>
          </a:xfrm>
          <a:prstGeom prst="rect">
            <a:avLst/>
          </a:prstGeom>
        </p:spPr>
      </p:pic>
      <p:pic>
        <p:nvPicPr>
          <p:cNvPr id="92" name="Image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31436" y="3099815"/>
            <a:ext cx="2180844" cy="3625596"/>
          </a:xfrm>
          <a:prstGeom prst="rect">
            <a:avLst/>
          </a:prstGeom>
        </p:spPr>
      </p:pic>
      <p:pic>
        <p:nvPicPr>
          <p:cNvPr id="93" name="Image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80860" y="3087622"/>
            <a:ext cx="1979676" cy="3649979"/>
          </a:xfrm>
          <a:prstGeom prst="rect">
            <a:avLst/>
          </a:prstGeom>
        </p:spPr>
      </p:pic>
      <p:pic>
        <p:nvPicPr>
          <p:cNvPr id="94" name="Image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7428" y="1295400"/>
            <a:ext cx="3741420" cy="1077468"/>
          </a:xfrm>
          <a:prstGeom prst="rect">
            <a:avLst/>
          </a:prstGeom>
        </p:spPr>
      </p:pic>
      <p:pic>
        <p:nvPicPr>
          <p:cNvPr id="95" name="Image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1624" y="1426464"/>
            <a:ext cx="3715512" cy="748284"/>
          </a:xfrm>
          <a:prstGeom prst="rect">
            <a:avLst/>
          </a:prstGeom>
        </p:spPr>
      </p:pic>
      <p:sp>
        <p:nvSpPr>
          <p:cNvPr id="33" name="object 33"/>
          <p:cNvSpPr/>
          <p:nvPr/>
        </p:nvSpPr>
        <p:spPr>
          <a:xfrm>
            <a:off x="827532" y="1341120"/>
            <a:ext cx="3601212" cy="935736"/>
          </a:xfrm>
          <a:custGeom>
            <a:avLst/>
            <a:gdLst/>
            <a:ahLst/>
            <a:cxnLst/>
            <a:rect l="l" t="t" r="r" b="b"/>
            <a:pathLst>
              <a:path w="3601212" h="935736">
                <a:moveTo>
                  <a:pt x="0" y="155956"/>
                </a:moveTo>
                <a:cubicBezTo>
                  <a:pt x="0" y="69850"/>
                  <a:pt x="69862" y="0"/>
                  <a:pt x="156057" y="0"/>
                </a:cubicBezTo>
                <a:cubicBezTo>
                  <a:pt x="156057" y="0"/>
                  <a:pt x="156057" y="0"/>
                  <a:pt x="156057" y="0"/>
                </a:cubicBezTo>
                <a:lnTo>
                  <a:pt x="156057" y="0"/>
                </a:lnTo>
                <a:lnTo>
                  <a:pt x="3445256" y="0"/>
                </a:lnTo>
                <a:cubicBezTo>
                  <a:pt x="3531362" y="0"/>
                  <a:pt x="3601212" y="69850"/>
                  <a:pt x="3601212" y="155956"/>
                </a:cubicBezTo>
                <a:cubicBezTo>
                  <a:pt x="3601212" y="155956"/>
                  <a:pt x="3601212" y="155956"/>
                  <a:pt x="3601212" y="155956"/>
                </a:cubicBezTo>
                <a:lnTo>
                  <a:pt x="3601212" y="155956"/>
                </a:lnTo>
                <a:lnTo>
                  <a:pt x="3601212" y="779780"/>
                </a:lnTo>
                <a:cubicBezTo>
                  <a:pt x="3601212" y="865886"/>
                  <a:pt x="3531362" y="935736"/>
                  <a:pt x="3445256" y="935736"/>
                </a:cubicBezTo>
                <a:cubicBezTo>
                  <a:pt x="3445256" y="935736"/>
                  <a:pt x="3445256" y="935736"/>
                  <a:pt x="3445256" y="935736"/>
                </a:cubicBezTo>
                <a:lnTo>
                  <a:pt x="3445256" y="935736"/>
                </a:lnTo>
                <a:lnTo>
                  <a:pt x="156057" y="935736"/>
                </a:lnTo>
                <a:cubicBezTo>
                  <a:pt x="69862" y="935736"/>
                  <a:pt x="0" y="865886"/>
                  <a:pt x="0" y="779780"/>
                </a:cubicBezTo>
                <a:cubicBezTo>
                  <a:pt x="0" y="779780"/>
                  <a:pt x="0" y="779780"/>
                  <a:pt x="0" y="779780"/>
                </a:cubicBezTo>
                <a:close/>
              </a:path>
            </a:pathLst>
          </a:custGeom>
          <a:solidFill>
            <a:srgbClr val="37C99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22960" y="1336548"/>
            <a:ext cx="3610356" cy="944879"/>
          </a:xfrm>
          <a:custGeom>
            <a:avLst/>
            <a:gdLst/>
            <a:ahLst/>
            <a:cxnLst/>
            <a:rect l="l" t="t" r="r" b="b"/>
            <a:pathLst>
              <a:path w="3610356" h="944879">
                <a:moveTo>
                  <a:pt x="4572" y="160528"/>
                </a:moveTo>
                <a:cubicBezTo>
                  <a:pt x="4572" y="74422"/>
                  <a:pt x="74434" y="4572"/>
                  <a:pt x="160629" y="4572"/>
                </a:cubicBezTo>
                <a:cubicBezTo>
                  <a:pt x="160629" y="4572"/>
                  <a:pt x="160629" y="4572"/>
                  <a:pt x="160629" y="4572"/>
                </a:cubicBezTo>
                <a:lnTo>
                  <a:pt x="160629" y="4572"/>
                </a:lnTo>
                <a:lnTo>
                  <a:pt x="3449828" y="4572"/>
                </a:lnTo>
                <a:cubicBezTo>
                  <a:pt x="3535934" y="4572"/>
                  <a:pt x="3605784" y="74422"/>
                  <a:pt x="3605784" y="160528"/>
                </a:cubicBezTo>
                <a:cubicBezTo>
                  <a:pt x="3605784" y="160528"/>
                  <a:pt x="3605784" y="160528"/>
                  <a:pt x="3605784" y="160528"/>
                </a:cubicBezTo>
                <a:lnTo>
                  <a:pt x="3605784" y="160528"/>
                </a:lnTo>
                <a:lnTo>
                  <a:pt x="3605784" y="784352"/>
                </a:lnTo>
                <a:cubicBezTo>
                  <a:pt x="3605784" y="870458"/>
                  <a:pt x="3535934" y="940308"/>
                  <a:pt x="3449828" y="940308"/>
                </a:cubicBezTo>
                <a:cubicBezTo>
                  <a:pt x="3449828" y="940308"/>
                  <a:pt x="3449828" y="940308"/>
                  <a:pt x="3449828" y="940308"/>
                </a:cubicBezTo>
                <a:lnTo>
                  <a:pt x="3449828" y="940308"/>
                </a:lnTo>
                <a:lnTo>
                  <a:pt x="160629" y="940308"/>
                </a:lnTo>
                <a:cubicBezTo>
                  <a:pt x="74434" y="940308"/>
                  <a:pt x="4572" y="870458"/>
                  <a:pt x="4572" y="784352"/>
                </a:cubicBezTo>
                <a:cubicBezTo>
                  <a:pt x="4572" y="784352"/>
                  <a:pt x="4572" y="784352"/>
                  <a:pt x="4572" y="784352"/>
                </a:cubicBezTo>
                <a:close/>
              </a:path>
            </a:pathLst>
          </a:custGeom>
          <a:ln w="9144">
            <a:solidFill>
              <a:srgbClr val="4F81B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96" name="Image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6340" y="1295400"/>
            <a:ext cx="3451860" cy="1077468"/>
          </a:xfrm>
          <a:prstGeom prst="rect">
            <a:avLst/>
          </a:prstGeom>
        </p:spPr>
      </p:pic>
      <p:pic>
        <p:nvPicPr>
          <p:cNvPr id="97" name="Image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33416" y="1563624"/>
            <a:ext cx="3055620" cy="473964"/>
          </a:xfrm>
          <a:prstGeom prst="rect">
            <a:avLst/>
          </a:prstGeom>
        </p:spPr>
      </p:pic>
      <p:sp>
        <p:nvSpPr>
          <p:cNvPr id="35" name="object 35"/>
          <p:cNvSpPr/>
          <p:nvPr/>
        </p:nvSpPr>
        <p:spPr>
          <a:xfrm>
            <a:off x="5076444" y="1341120"/>
            <a:ext cx="3311652" cy="935736"/>
          </a:xfrm>
          <a:custGeom>
            <a:avLst/>
            <a:gdLst/>
            <a:ahLst/>
            <a:cxnLst/>
            <a:rect l="l" t="t" r="r" b="b"/>
            <a:pathLst>
              <a:path w="3311652" h="935736">
                <a:moveTo>
                  <a:pt x="0" y="155956"/>
                </a:moveTo>
                <a:cubicBezTo>
                  <a:pt x="0" y="69850"/>
                  <a:pt x="69850" y="0"/>
                  <a:pt x="155956" y="0"/>
                </a:cubicBezTo>
                <a:cubicBezTo>
                  <a:pt x="155956" y="0"/>
                  <a:pt x="155956" y="0"/>
                  <a:pt x="155956" y="0"/>
                </a:cubicBezTo>
                <a:lnTo>
                  <a:pt x="155956" y="0"/>
                </a:lnTo>
                <a:lnTo>
                  <a:pt x="3155569" y="0"/>
                </a:lnTo>
                <a:cubicBezTo>
                  <a:pt x="3241802" y="0"/>
                  <a:pt x="3311652" y="69850"/>
                  <a:pt x="3311652" y="155956"/>
                </a:cubicBezTo>
                <a:cubicBezTo>
                  <a:pt x="3311652" y="155956"/>
                  <a:pt x="3311652" y="155956"/>
                  <a:pt x="3311652" y="155956"/>
                </a:cubicBezTo>
                <a:lnTo>
                  <a:pt x="3311652" y="155956"/>
                </a:lnTo>
                <a:lnTo>
                  <a:pt x="3311652" y="779780"/>
                </a:lnTo>
                <a:cubicBezTo>
                  <a:pt x="3311652" y="865886"/>
                  <a:pt x="3241802" y="935736"/>
                  <a:pt x="3155569" y="935736"/>
                </a:cubicBezTo>
                <a:cubicBezTo>
                  <a:pt x="3155569" y="935736"/>
                  <a:pt x="3155569" y="935736"/>
                  <a:pt x="3155569" y="935736"/>
                </a:cubicBezTo>
                <a:lnTo>
                  <a:pt x="3155569" y="935736"/>
                </a:lnTo>
                <a:lnTo>
                  <a:pt x="155956" y="935736"/>
                </a:lnTo>
                <a:cubicBezTo>
                  <a:pt x="69850" y="935736"/>
                  <a:pt x="0" y="865886"/>
                  <a:pt x="0" y="779780"/>
                </a:cubicBezTo>
                <a:cubicBezTo>
                  <a:pt x="0" y="779780"/>
                  <a:pt x="0" y="779780"/>
                  <a:pt x="0" y="779780"/>
                </a:cubicBezTo>
                <a:close/>
              </a:path>
            </a:pathLst>
          </a:custGeom>
          <a:solidFill>
            <a:srgbClr val="4BACC6"/>
          </a:solidFill>
        </p:spPr>
        <p:txBody>
          <a:bodyPr wrap="square" lIns="0" tIns="0" rIns="0" bIns="0" rtlCol="0">
            <a:noAutofit/>
          </a:bodyPr>
          <a:lstStyle/>
          <a:p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5071872" y="1336548"/>
            <a:ext cx="3320796" cy="944879"/>
          </a:xfrm>
          <a:custGeom>
            <a:avLst/>
            <a:gdLst/>
            <a:ahLst/>
            <a:cxnLst/>
            <a:rect l="l" t="t" r="r" b="b"/>
            <a:pathLst>
              <a:path w="3320796" h="944879">
                <a:moveTo>
                  <a:pt x="4572" y="160528"/>
                </a:moveTo>
                <a:cubicBezTo>
                  <a:pt x="4572" y="74422"/>
                  <a:pt x="74422" y="4572"/>
                  <a:pt x="160528" y="4572"/>
                </a:cubicBezTo>
                <a:cubicBezTo>
                  <a:pt x="160528" y="4572"/>
                  <a:pt x="160528" y="4572"/>
                  <a:pt x="160528" y="4572"/>
                </a:cubicBezTo>
                <a:lnTo>
                  <a:pt x="160528" y="4572"/>
                </a:lnTo>
                <a:lnTo>
                  <a:pt x="3160141" y="4572"/>
                </a:lnTo>
                <a:cubicBezTo>
                  <a:pt x="3246374" y="4572"/>
                  <a:pt x="3316224" y="74422"/>
                  <a:pt x="3316224" y="160528"/>
                </a:cubicBezTo>
                <a:cubicBezTo>
                  <a:pt x="3316224" y="160528"/>
                  <a:pt x="3316224" y="160528"/>
                  <a:pt x="3316224" y="160528"/>
                </a:cubicBezTo>
                <a:lnTo>
                  <a:pt x="3316224" y="160528"/>
                </a:lnTo>
                <a:lnTo>
                  <a:pt x="3316224" y="784352"/>
                </a:lnTo>
                <a:cubicBezTo>
                  <a:pt x="3316224" y="870458"/>
                  <a:pt x="3246374" y="940308"/>
                  <a:pt x="3160141" y="940308"/>
                </a:cubicBezTo>
                <a:cubicBezTo>
                  <a:pt x="3160141" y="940308"/>
                  <a:pt x="3160141" y="940308"/>
                  <a:pt x="3160141" y="940308"/>
                </a:cubicBezTo>
                <a:lnTo>
                  <a:pt x="3160141" y="940308"/>
                </a:lnTo>
                <a:lnTo>
                  <a:pt x="160528" y="940308"/>
                </a:lnTo>
                <a:cubicBezTo>
                  <a:pt x="74422" y="940308"/>
                  <a:pt x="4572" y="870458"/>
                  <a:pt x="4572" y="784352"/>
                </a:cubicBezTo>
                <a:cubicBezTo>
                  <a:pt x="4572" y="784352"/>
                  <a:pt x="4572" y="784352"/>
                  <a:pt x="4572" y="784352"/>
                </a:cubicBezTo>
                <a:close/>
              </a:path>
            </a:pathLst>
          </a:custGeom>
          <a:ln w="9144">
            <a:solidFill>
              <a:srgbClr val="4F81B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text 1"/>
          <p:cNvSpPr txBox="1"/>
          <p:nvPr/>
        </p:nvSpPr>
        <p:spPr>
          <a:xfrm>
            <a:off x="931468" y="644091"/>
            <a:ext cx="7907934" cy="3046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980" b="1" spc="10" dirty="0">
                <a:solidFill>
                  <a:srgbClr val="558ED5"/>
                </a:solidFill>
                <a:latin typeface="Arial"/>
                <a:cs typeface="Arial"/>
              </a:rPr>
              <a:t>Основные  приоритеты  </a:t>
            </a:r>
            <a:r>
              <a:rPr lang="ru-RU" sz="1980" b="1" spc="10" dirty="0" smtClean="0">
                <a:solidFill>
                  <a:srgbClr val="558ED5"/>
                </a:solidFill>
                <a:latin typeface="Arial"/>
                <a:cs typeface="Arial"/>
              </a:rPr>
              <a:t>Первомай</a:t>
            </a:r>
            <a:r>
              <a:rPr lang="ru-RU" sz="1980" b="1" spc="10" dirty="0" smtClean="0">
                <a:solidFill>
                  <a:srgbClr val="558ED5"/>
                </a:solidFill>
                <a:latin typeface="Arial"/>
                <a:cs typeface="Arial"/>
              </a:rPr>
              <a:t>ского </a:t>
            </a:r>
            <a:r>
              <a:rPr lang="ru-RU" sz="1980" b="1" spc="10" dirty="0" smtClean="0">
                <a:solidFill>
                  <a:srgbClr val="558ED5"/>
                </a:solidFill>
                <a:latin typeface="Arial"/>
                <a:cs typeface="Arial"/>
              </a:rPr>
              <a:t>сельского поселения</a:t>
            </a:r>
            <a:endParaRPr sz="1900" dirty="0">
              <a:latin typeface="Arial"/>
              <a:cs typeface="Arial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8725535" y="23241"/>
            <a:ext cx="190653" cy="25511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555808" y="5191324"/>
            <a:ext cx="1056058" cy="6463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 algn="ctr">
              <a:lnSpc>
                <a:spcPct val="100000"/>
              </a:lnSpc>
            </a:pPr>
            <a:r>
              <a:rPr lang="ru-RU" sz="1400" b="1" spc="10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РОСТ </a:t>
            </a:r>
          </a:p>
          <a:p>
            <a:pPr marL="0" algn="ctr">
              <a:lnSpc>
                <a:spcPct val="100000"/>
              </a:lnSpc>
            </a:pPr>
            <a:r>
              <a:rPr lang="ru-RU" sz="1400" b="1" spc="10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400" b="1" spc="10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обственных</a:t>
            </a:r>
          </a:p>
          <a:p>
            <a:pPr marL="0" algn="ctr">
              <a:lnSpc>
                <a:spcPct val="100000"/>
              </a:lnSpc>
            </a:pPr>
            <a:r>
              <a:rPr lang="ru-RU" sz="1400" b="1" spc="10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доходов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2705604" y="5230682"/>
            <a:ext cx="1543308" cy="6463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17375E"/>
                </a:solidFill>
                <a:latin typeface="Arial"/>
                <a:cs typeface="Arial"/>
              </a:rPr>
              <a:t>Стимулирование</a:t>
            </a:r>
            <a:endParaRPr sz="1400" dirty="0">
              <a:latin typeface="Arial"/>
              <a:cs typeface="Arial"/>
            </a:endParaRPr>
          </a:p>
          <a:p>
            <a:pPr marL="7619">
              <a:lnSpc>
                <a:spcPct val="100000"/>
              </a:lnSpc>
            </a:pPr>
            <a:r>
              <a:rPr sz="1400" b="1" spc="10" dirty="0">
                <a:solidFill>
                  <a:srgbClr val="17375E"/>
                </a:solidFill>
                <a:latin typeface="Arial"/>
                <a:cs typeface="Arial"/>
              </a:rPr>
              <a:t>инвестиционной</a:t>
            </a:r>
            <a:endParaRPr sz="1400" dirty="0">
              <a:latin typeface="Arial"/>
              <a:cs typeface="Arial"/>
            </a:endParaRPr>
          </a:p>
          <a:p>
            <a:pPr marL="208788">
              <a:lnSpc>
                <a:spcPct val="100000"/>
              </a:lnSpc>
            </a:pPr>
            <a:r>
              <a:rPr sz="1400" b="1" spc="10" dirty="0">
                <a:solidFill>
                  <a:srgbClr val="17375E"/>
                </a:solidFill>
                <a:latin typeface="Arial"/>
                <a:cs typeface="Arial"/>
              </a:rPr>
              <a:t>активности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4936667" y="5175595"/>
            <a:ext cx="1547731" cy="86177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 algn="ctr">
              <a:lnSpc>
                <a:spcPct val="100000"/>
              </a:lnSpc>
            </a:pPr>
            <a:r>
              <a:rPr sz="1400" b="1" spc="10" dirty="0" err="1" smtClean="0">
                <a:solidFill>
                  <a:srgbClr val="17375E"/>
                </a:solidFill>
                <a:latin typeface="Arial"/>
                <a:cs typeface="Arial"/>
              </a:rPr>
              <a:t>Эффективность</a:t>
            </a:r>
            <a:endParaRPr lang="ru-RU" sz="1400" b="1" spc="10" dirty="0">
              <a:solidFill>
                <a:srgbClr val="17375E"/>
              </a:solidFill>
              <a:latin typeface="Arial"/>
              <a:cs typeface="Arial"/>
            </a:endParaRPr>
          </a:p>
          <a:p>
            <a:pPr marL="0" algn="ctr">
              <a:lnSpc>
                <a:spcPct val="100000"/>
              </a:lnSpc>
            </a:pPr>
            <a:r>
              <a:rPr lang="ru-RU" sz="1400" b="1" spc="10" dirty="0" smtClean="0">
                <a:solidFill>
                  <a:srgbClr val="17375E"/>
                </a:solidFill>
                <a:latin typeface="Arial"/>
                <a:cs typeface="Arial"/>
              </a:rPr>
              <a:t>и </a:t>
            </a:r>
            <a:r>
              <a:rPr sz="1400" b="1" spc="10" dirty="0" err="1" smtClean="0">
                <a:solidFill>
                  <a:srgbClr val="17375E"/>
                </a:solidFill>
                <a:latin typeface="Arial"/>
                <a:cs typeface="Arial"/>
              </a:rPr>
              <a:t>приоритизация</a:t>
            </a:r>
            <a:endParaRPr sz="1400" dirty="0">
              <a:latin typeface="Arial"/>
              <a:cs typeface="Arial"/>
            </a:endParaRPr>
          </a:p>
          <a:p>
            <a:pPr marL="99059" algn="ctr">
              <a:lnSpc>
                <a:spcPct val="100000"/>
              </a:lnSpc>
            </a:pPr>
            <a:r>
              <a:rPr lang="ru-RU" sz="1400" b="1" spc="10" dirty="0">
                <a:solidFill>
                  <a:srgbClr val="17375E"/>
                </a:solidFill>
                <a:latin typeface="Arial"/>
                <a:cs typeface="Arial"/>
              </a:rPr>
              <a:t>б</a:t>
            </a:r>
            <a:r>
              <a:rPr sz="1400" b="1" spc="10" dirty="0" err="1" smtClean="0">
                <a:solidFill>
                  <a:srgbClr val="17375E"/>
                </a:solidFill>
                <a:latin typeface="Arial"/>
                <a:cs typeface="Arial"/>
              </a:rPr>
              <a:t>юджетных</a:t>
            </a:r>
            <a:endParaRPr lang="ru-RU" sz="1400" dirty="0">
              <a:latin typeface="Arial"/>
              <a:cs typeface="Arial"/>
            </a:endParaRPr>
          </a:p>
          <a:p>
            <a:pPr marL="99059" algn="ctr">
              <a:lnSpc>
                <a:spcPct val="100000"/>
              </a:lnSpc>
            </a:pPr>
            <a:r>
              <a:rPr sz="1400" b="1" spc="10" dirty="0" err="1" smtClean="0">
                <a:solidFill>
                  <a:srgbClr val="17375E"/>
                </a:solidFill>
                <a:latin typeface="Arial"/>
                <a:cs typeface="Arial"/>
              </a:rPr>
              <a:t>расходов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7095742" y="5276849"/>
            <a:ext cx="1691619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algn="ctr">
              <a:lnSpc>
                <a:spcPct val="100000"/>
              </a:lnSpc>
            </a:pPr>
            <a:r>
              <a:rPr sz="1200" b="1" spc="10" dirty="0" err="1" smtClean="0">
                <a:solidFill>
                  <a:srgbClr val="17375E"/>
                </a:solidFill>
                <a:latin typeface="Arial"/>
                <a:cs typeface="Arial"/>
              </a:rPr>
              <a:t>Сбалансированность</a:t>
            </a:r>
            <a:r>
              <a:rPr sz="1200" b="1" spc="10" dirty="0">
                <a:solidFill>
                  <a:srgbClr val="17375E"/>
                </a:solidFill>
                <a:latin typeface="Arial"/>
                <a:cs typeface="Arial"/>
              </a:rPr>
              <a:t> </a:t>
            </a:r>
            <a:r>
              <a:rPr sz="1200" b="1" spc="10" dirty="0" err="1" smtClean="0">
                <a:solidFill>
                  <a:srgbClr val="17375E"/>
                </a:solidFill>
                <a:latin typeface="Arial"/>
                <a:cs typeface="Arial"/>
              </a:rPr>
              <a:t>местных</a:t>
            </a:r>
            <a:endParaRPr lang="ru-RU" sz="1200" dirty="0">
              <a:latin typeface="Arial"/>
              <a:cs typeface="Arial"/>
            </a:endParaRPr>
          </a:p>
          <a:p>
            <a:pPr marL="0" algn="ctr">
              <a:lnSpc>
                <a:spcPct val="100000"/>
              </a:lnSpc>
            </a:pPr>
            <a:r>
              <a:rPr sz="1200" b="1" spc="10" dirty="0" err="1" smtClean="0">
                <a:solidFill>
                  <a:srgbClr val="17375E"/>
                </a:solidFill>
                <a:latin typeface="Arial"/>
                <a:cs typeface="Arial"/>
              </a:rPr>
              <a:t>бюджетов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1243279" y="2497960"/>
            <a:ext cx="5936724" cy="43951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180" b="1" spc="10" dirty="0">
                <a:solidFill>
                  <a:srgbClr val="558ED5"/>
                </a:solidFill>
                <a:latin typeface="Arial"/>
                <a:cs typeface="Arial"/>
              </a:rPr>
              <a:t>Пути  реализации  бюджетной  политики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1243279" y="1486027"/>
            <a:ext cx="2740750" cy="55399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 algn="ctr">
              <a:lnSpc>
                <a:spcPct val="100000"/>
              </a:lnSpc>
            </a:pPr>
            <a:r>
              <a:rPr b="1" spc="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Обеспечение социального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 marL="73152">
              <a:lnSpc>
                <a:spcPct val="100000"/>
              </a:lnSpc>
            </a:pPr>
            <a:r>
              <a:rPr b="1" spc="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благополучия</a:t>
            </a:r>
            <a:r>
              <a:rPr sz="1680" b="1" spc="10" dirty="0">
                <a:solidFill>
                  <a:srgbClr val="FFFFFF"/>
                </a:solidFill>
                <a:latin typeface="Arial"/>
                <a:cs typeface="Arial"/>
              </a:rPr>
              <a:t> населения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5643118" y="1662759"/>
            <a:ext cx="2231135" cy="30421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80" b="1" spc="10" dirty="0">
                <a:solidFill>
                  <a:srgbClr val="FFFFFF"/>
                </a:solidFill>
                <a:latin typeface="Arial"/>
                <a:cs typeface="Arial"/>
              </a:rPr>
              <a:t>Экономический рост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5889625" y="293814"/>
            <a:ext cx="2077172" cy="1384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ru-RU" sz="900" b="1" spc="10" dirty="0" smtClean="0">
                <a:solidFill>
                  <a:srgbClr val="FFFFFF"/>
                </a:solidFill>
                <a:latin typeface="Arial"/>
                <a:cs typeface="Arial"/>
              </a:rPr>
              <a:t>Первомай</a:t>
            </a:r>
            <a:r>
              <a:rPr lang="ru-RU" sz="900" b="1" spc="10" dirty="0" smtClean="0">
                <a:solidFill>
                  <a:srgbClr val="FFFFFF"/>
                </a:solidFill>
                <a:latin typeface="Arial"/>
                <a:cs typeface="Arial"/>
              </a:rPr>
              <a:t>ское </a:t>
            </a:r>
            <a:r>
              <a:rPr lang="ru-RU" sz="900" b="1" spc="10" dirty="0" smtClean="0">
                <a:solidFill>
                  <a:srgbClr val="FFFFFF"/>
                </a:solidFill>
                <a:latin typeface="Arial"/>
                <a:cs typeface="Arial"/>
              </a:rPr>
              <a:t>сельское поселение</a:t>
            </a:r>
            <a:endParaRPr sz="900" dirty="0">
              <a:latin typeface="Arial"/>
              <a:cs typeface="Arial"/>
            </a:endParaRPr>
          </a:p>
        </p:txBody>
      </p:sp>
      <p:pic>
        <p:nvPicPr>
          <p:cNvPr id="99" name="Image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00672" y="3302507"/>
            <a:ext cx="1972817" cy="1974342"/>
          </a:xfrm>
          <a:prstGeom prst="rect">
            <a:avLst/>
          </a:prstGeom>
        </p:spPr>
      </p:pic>
      <p:pic>
        <p:nvPicPr>
          <p:cNvPr id="100" name="Image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9173" y="3463290"/>
            <a:ext cx="1587119" cy="1556003"/>
          </a:xfrm>
          <a:prstGeom prst="rect">
            <a:avLst/>
          </a:prstGeom>
        </p:spPr>
      </p:pic>
      <p:pic>
        <p:nvPicPr>
          <p:cNvPr id="101" name="Image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5743" y="3444240"/>
            <a:ext cx="1594104" cy="1594103"/>
          </a:xfrm>
          <a:prstGeom prst="rect">
            <a:avLst/>
          </a:prstGeom>
        </p:spPr>
      </p:pic>
      <p:pic>
        <p:nvPicPr>
          <p:cNvPr id="102" name="Image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780" y="3304032"/>
            <a:ext cx="1972818" cy="1974342"/>
          </a:xfrm>
          <a:prstGeom prst="rect">
            <a:avLst/>
          </a:prstGeom>
        </p:spPr>
      </p:pic>
      <p:pic>
        <p:nvPicPr>
          <p:cNvPr id="103" name="Image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70705" y="3464814"/>
            <a:ext cx="2131695" cy="1571625"/>
          </a:xfrm>
          <a:prstGeom prst="rect">
            <a:avLst/>
          </a:prstGeom>
        </p:spPr>
      </p:pic>
      <p:pic>
        <p:nvPicPr>
          <p:cNvPr id="104" name="Image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11852" y="3445764"/>
            <a:ext cx="1594104" cy="1594104"/>
          </a:xfrm>
          <a:prstGeom prst="rect">
            <a:avLst/>
          </a:prstGeom>
        </p:spPr>
      </p:pic>
      <p:pic>
        <p:nvPicPr>
          <p:cNvPr id="105" name="Image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59736" y="3305556"/>
            <a:ext cx="1972818" cy="1974342"/>
          </a:xfrm>
          <a:prstGeom prst="rect">
            <a:avLst/>
          </a:prstGeom>
        </p:spPr>
      </p:pic>
      <p:pic>
        <p:nvPicPr>
          <p:cNvPr id="106" name="Image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13661" y="3466338"/>
            <a:ext cx="2131695" cy="1571625"/>
          </a:xfrm>
          <a:prstGeom prst="rect">
            <a:avLst/>
          </a:prstGeom>
        </p:spPr>
      </p:pic>
      <p:pic>
        <p:nvPicPr>
          <p:cNvPr id="107" name="Image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54808" y="3447288"/>
            <a:ext cx="1594104" cy="1594104"/>
          </a:xfrm>
          <a:prstGeom prst="rect">
            <a:avLst/>
          </a:prstGeom>
        </p:spPr>
      </p:pic>
      <p:pic>
        <p:nvPicPr>
          <p:cNvPr id="108" name="Image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271" y="3323962"/>
            <a:ext cx="1972818" cy="1974342"/>
          </a:xfrm>
          <a:prstGeom prst="rect">
            <a:avLst/>
          </a:prstGeom>
        </p:spPr>
      </p:pic>
      <p:pic>
        <p:nvPicPr>
          <p:cNvPr id="109" name="Image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82387" y="3472433"/>
            <a:ext cx="2131695" cy="1571625"/>
          </a:xfrm>
          <a:prstGeom prst="rect">
            <a:avLst/>
          </a:prstGeom>
        </p:spPr>
      </p:pic>
      <p:pic>
        <p:nvPicPr>
          <p:cNvPr id="110" name="Image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7985" y="3425190"/>
            <a:ext cx="1594104" cy="159410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Imag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7" name="object 37"/>
          <p:cNvSpPr/>
          <p:nvPr/>
        </p:nvSpPr>
        <p:spPr>
          <a:xfrm>
            <a:off x="562356" y="816864"/>
            <a:ext cx="19811" cy="934212"/>
          </a:xfrm>
          <a:custGeom>
            <a:avLst/>
            <a:gdLst/>
            <a:ahLst/>
            <a:cxnLst/>
            <a:rect l="l" t="t" r="r" b="b"/>
            <a:pathLst>
              <a:path w="19811" h="934212">
                <a:moveTo>
                  <a:pt x="9906" y="924306"/>
                </a:moveTo>
                <a:lnTo>
                  <a:pt x="9906" y="9906"/>
                </a:lnTo>
              </a:path>
            </a:pathLst>
          </a:custGeom>
          <a:ln w="19812">
            <a:solidFill>
              <a:srgbClr val="1CADE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112" name="Imag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113" name="Image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3587" y="742188"/>
            <a:ext cx="8120634" cy="6090666"/>
          </a:xfrm>
          <a:prstGeom prst="rect">
            <a:avLst/>
          </a:prstGeom>
        </p:spPr>
      </p:pic>
      <p:pic>
        <p:nvPicPr>
          <p:cNvPr id="114" name="Image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67284"/>
            <a:ext cx="9144000" cy="83820"/>
          </a:xfrm>
          <a:prstGeom prst="rect">
            <a:avLst/>
          </a:prstGeom>
        </p:spPr>
      </p:pic>
      <p:pic>
        <p:nvPicPr>
          <p:cNvPr id="115" name="Image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310896"/>
          </a:xfrm>
          <a:prstGeom prst="rect">
            <a:avLst/>
          </a:prstGeom>
        </p:spPr>
      </p:pic>
      <p:pic>
        <p:nvPicPr>
          <p:cNvPr id="116" name="Image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07848"/>
            <a:ext cx="9144000" cy="92964"/>
          </a:xfrm>
          <a:prstGeom prst="rect">
            <a:avLst/>
          </a:prstGeom>
        </p:spPr>
      </p:pic>
      <p:pic>
        <p:nvPicPr>
          <p:cNvPr id="117" name="Image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0200" y="359663"/>
            <a:ext cx="3733800" cy="91440"/>
          </a:xfrm>
          <a:prstGeom prst="rect">
            <a:avLst/>
          </a:prstGeom>
        </p:spPr>
      </p:pic>
      <p:pic>
        <p:nvPicPr>
          <p:cNvPr id="118" name="Image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0200" y="440436"/>
            <a:ext cx="3733800" cy="179832"/>
          </a:xfrm>
          <a:prstGeom prst="rect">
            <a:avLst/>
          </a:prstGeom>
        </p:spPr>
      </p:pic>
      <p:sp>
        <p:nvSpPr>
          <p:cNvPr id="38" name="object 38"/>
          <p:cNvSpPr/>
          <p:nvPr/>
        </p:nvSpPr>
        <p:spPr>
          <a:xfrm>
            <a:off x="5407152" y="496824"/>
            <a:ext cx="3063240" cy="28956"/>
          </a:xfrm>
          <a:custGeom>
            <a:avLst/>
            <a:gdLst/>
            <a:ahLst/>
            <a:cxnLst/>
            <a:rect l="l" t="t" r="r" b="b"/>
            <a:pathLst>
              <a:path w="3063240" h="28956">
                <a:moveTo>
                  <a:pt x="0" y="4699"/>
                </a:moveTo>
                <a:cubicBezTo>
                  <a:pt x="0" y="2032"/>
                  <a:pt x="2159" y="0"/>
                  <a:pt x="4826" y="0"/>
                </a:cubicBezTo>
                <a:cubicBezTo>
                  <a:pt x="4826" y="0"/>
                  <a:pt x="4826" y="0"/>
                  <a:pt x="4826" y="0"/>
                </a:cubicBezTo>
                <a:lnTo>
                  <a:pt x="4826" y="0"/>
                </a:lnTo>
                <a:lnTo>
                  <a:pt x="3058414" y="0"/>
                </a:lnTo>
                <a:cubicBezTo>
                  <a:pt x="3061081" y="0"/>
                  <a:pt x="3063240" y="2032"/>
                  <a:pt x="3063240" y="4699"/>
                </a:cubicBezTo>
                <a:cubicBezTo>
                  <a:pt x="3063240" y="4699"/>
                  <a:pt x="3063240" y="4699"/>
                  <a:pt x="3063240" y="4699"/>
                </a:cubicBezTo>
                <a:lnTo>
                  <a:pt x="3063240" y="4699"/>
                </a:lnTo>
                <a:lnTo>
                  <a:pt x="3063240" y="24003"/>
                </a:lnTo>
                <a:cubicBezTo>
                  <a:pt x="3063240" y="26797"/>
                  <a:pt x="3061081" y="28956"/>
                  <a:pt x="3058414" y="28956"/>
                </a:cubicBezTo>
                <a:cubicBezTo>
                  <a:pt x="3058414" y="28956"/>
                  <a:pt x="3058414" y="28956"/>
                  <a:pt x="3058414" y="28956"/>
                </a:cubicBezTo>
                <a:lnTo>
                  <a:pt x="3058414" y="28956"/>
                </a:lnTo>
                <a:lnTo>
                  <a:pt x="4826" y="28956"/>
                </a:lnTo>
                <a:cubicBezTo>
                  <a:pt x="2159" y="28956"/>
                  <a:pt x="0" y="26797"/>
                  <a:pt x="0" y="24003"/>
                </a:cubicBezTo>
                <a:cubicBezTo>
                  <a:pt x="0" y="24003"/>
                  <a:pt x="0" y="24003"/>
                  <a:pt x="0" y="24003"/>
                </a:cubicBezTo>
                <a:close/>
              </a:path>
            </a:pathLst>
          </a:custGeom>
          <a:solidFill>
            <a:srgbClr val="EEEC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374636" y="589788"/>
            <a:ext cx="1600200" cy="35052"/>
          </a:xfrm>
          <a:custGeom>
            <a:avLst/>
            <a:gdLst/>
            <a:ahLst/>
            <a:cxnLst/>
            <a:rect l="l" t="t" r="r" b="b"/>
            <a:pathLst>
              <a:path w="1600200" h="35052">
                <a:moveTo>
                  <a:pt x="0" y="5715"/>
                </a:moveTo>
                <a:cubicBezTo>
                  <a:pt x="0" y="2540"/>
                  <a:pt x="2667" y="0"/>
                  <a:pt x="5969" y="0"/>
                </a:cubicBezTo>
                <a:cubicBezTo>
                  <a:pt x="5969" y="0"/>
                  <a:pt x="5969" y="0"/>
                  <a:pt x="5969" y="0"/>
                </a:cubicBezTo>
                <a:lnTo>
                  <a:pt x="5969" y="0"/>
                </a:lnTo>
                <a:lnTo>
                  <a:pt x="1594104" y="0"/>
                </a:lnTo>
                <a:cubicBezTo>
                  <a:pt x="1597406" y="0"/>
                  <a:pt x="1600200" y="2540"/>
                  <a:pt x="1600200" y="5715"/>
                </a:cubicBezTo>
                <a:cubicBezTo>
                  <a:pt x="1600200" y="5715"/>
                  <a:pt x="1600200" y="5715"/>
                  <a:pt x="1600200" y="5715"/>
                </a:cubicBezTo>
                <a:lnTo>
                  <a:pt x="1600200" y="5715"/>
                </a:lnTo>
                <a:lnTo>
                  <a:pt x="1600200" y="29210"/>
                </a:lnTo>
                <a:cubicBezTo>
                  <a:pt x="1600200" y="32512"/>
                  <a:pt x="1597406" y="35052"/>
                  <a:pt x="1594104" y="35052"/>
                </a:cubicBezTo>
                <a:cubicBezTo>
                  <a:pt x="1594104" y="35052"/>
                  <a:pt x="1594104" y="35052"/>
                  <a:pt x="1594104" y="35052"/>
                </a:cubicBezTo>
                <a:lnTo>
                  <a:pt x="1594104" y="35052"/>
                </a:lnTo>
                <a:lnTo>
                  <a:pt x="5969" y="35052"/>
                </a:lnTo>
                <a:cubicBezTo>
                  <a:pt x="2667" y="35052"/>
                  <a:pt x="0" y="32512"/>
                  <a:pt x="0" y="29210"/>
                </a:cubicBezTo>
                <a:cubicBezTo>
                  <a:pt x="0" y="29210"/>
                  <a:pt x="0" y="29210"/>
                  <a:pt x="0" y="29210"/>
                </a:cubicBezTo>
                <a:close/>
              </a:path>
            </a:pathLst>
          </a:custGeom>
          <a:solidFill>
            <a:srgbClr val="EEEC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119" name="Image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86088" y="0"/>
            <a:ext cx="56388" cy="618744"/>
          </a:xfrm>
          <a:prstGeom prst="rect">
            <a:avLst/>
          </a:prstGeom>
        </p:spPr>
      </p:pic>
      <p:pic>
        <p:nvPicPr>
          <p:cNvPr id="120" name="Image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43416" y="0"/>
            <a:ext cx="28957" cy="618744"/>
          </a:xfrm>
          <a:prstGeom prst="rect">
            <a:avLst/>
          </a:prstGeom>
        </p:spPr>
      </p:pic>
      <p:pic>
        <p:nvPicPr>
          <p:cNvPr id="121" name="Image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25128" y="0"/>
            <a:ext cx="9144" cy="618744"/>
          </a:xfrm>
          <a:prstGeom prst="rect">
            <a:avLst/>
          </a:prstGeom>
        </p:spPr>
      </p:pic>
      <p:pic>
        <p:nvPicPr>
          <p:cNvPr id="122" name="Image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76360" y="0"/>
            <a:ext cx="25908" cy="618744"/>
          </a:xfrm>
          <a:prstGeom prst="rect">
            <a:avLst/>
          </a:prstGeom>
        </p:spPr>
      </p:pic>
      <p:sp>
        <p:nvSpPr>
          <p:cNvPr id="40" name="object 40"/>
          <p:cNvSpPr/>
          <p:nvPr/>
        </p:nvSpPr>
        <p:spPr>
          <a:xfrm>
            <a:off x="8915400" y="0"/>
            <a:ext cx="54864" cy="585216"/>
          </a:xfrm>
          <a:custGeom>
            <a:avLst/>
            <a:gdLst/>
            <a:ahLst/>
            <a:cxnLst/>
            <a:rect l="l" t="t" r="r" b="b"/>
            <a:pathLst>
              <a:path w="54864" h="585216">
                <a:moveTo>
                  <a:pt x="0" y="585216"/>
                </a:moveTo>
                <a:lnTo>
                  <a:pt x="0" y="0"/>
                </a:lnTo>
                <a:lnTo>
                  <a:pt x="54864" y="0"/>
                </a:lnTo>
                <a:lnTo>
                  <a:pt x="54864" y="585216"/>
                </a:lnTo>
                <a:lnTo>
                  <a:pt x="0" y="585216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874252" y="0"/>
            <a:ext cx="7620" cy="585216"/>
          </a:xfrm>
          <a:custGeom>
            <a:avLst/>
            <a:gdLst/>
            <a:ahLst/>
            <a:cxnLst/>
            <a:rect l="l" t="t" r="r" b="b"/>
            <a:pathLst>
              <a:path w="7620" h="585216">
                <a:moveTo>
                  <a:pt x="0" y="585216"/>
                </a:moveTo>
                <a:lnTo>
                  <a:pt x="0" y="0"/>
                </a:lnTo>
                <a:lnTo>
                  <a:pt x="7620" y="0"/>
                </a:lnTo>
                <a:lnTo>
                  <a:pt x="7620" y="585216"/>
                </a:lnTo>
                <a:lnTo>
                  <a:pt x="0" y="585216"/>
                </a:lnTo>
                <a:close/>
              </a:path>
            </a:pathLst>
          </a:custGeom>
          <a:solidFill>
            <a:srgbClr val="FFFFFF">
              <a:alpha val="30196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123" name="Image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23148" y="268224"/>
            <a:ext cx="196596" cy="198120"/>
          </a:xfrm>
          <a:prstGeom prst="rect">
            <a:avLst/>
          </a:prstGeom>
        </p:spPr>
      </p:pic>
      <p:pic>
        <p:nvPicPr>
          <p:cNvPr id="124" name="Image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" y="1510284"/>
            <a:ext cx="896112" cy="2140348"/>
          </a:xfrm>
          <a:prstGeom prst="rect">
            <a:avLst/>
          </a:prstGeom>
        </p:spPr>
      </p:pic>
      <p:pic>
        <p:nvPicPr>
          <p:cNvPr id="125" name="Image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0412" y="1537716"/>
            <a:ext cx="8010144" cy="2043684"/>
          </a:xfrm>
          <a:prstGeom prst="rect">
            <a:avLst/>
          </a:prstGeom>
        </p:spPr>
      </p:pic>
      <p:pic>
        <p:nvPicPr>
          <p:cNvPr id="126" name="Image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4111" y="4145839"/>
            <a:ext cx="896112" cy="1184147"/>
          </a:xfrm>
          <a:prstGeom prst="rect">
            <a:avLst/>
          </a:prstGeom>
        </p:spPr>
      </p:pic>
      <p:pic>
        <p:nvPicPr>
          <p:cNvPr id="127" name="Image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9556" y="4145839"/>
            <a:ext cx="8014716" cy="1085329"/>
          </a:xfrm>
          <a:prstGeom prst="rect">
            <a:avLst/>
          </a:prstGeom>
        </p:spPr>
      </p:pic>
      <p:pic>
        <p:nvPicPr>
          <p:cNvPr id="130" name="Image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58356" y="1005840"/>
            <a:ext cx="499871" cy="499872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8716391" y="23241"/>
            <a:ext cx="190653" cy="25511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1199692" y="1568524"/>
            <a:ext cx="18187172" cy="28007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sz="1530" spc="10" dirty="0">
                <a:latin typeface="Arial"/>
                <a:cs typeface="Arial"/>
              </a:rPr>
              <a:t>• </a:t>
            </a:r>
            <a:r>
              <a:rPr sz="1900" b="1" i="1" spc="10" dirty="0">
                <a:latin typeface="Times New Roman" pitchFamily="18" charset="0"/>
                <a:cs typeface="Times New Roman" pitchFamily="18" charset="0"/>
              </a:rPr>
              <a:t>План мероприятий по </a:t>
            </a:r>
            <a:r>
              <a:rPr sz="1900" b="1" i="1" spc="10" dirty="0" err="1">
                <a:latin typeface="Times New Roman" pitchFamily="18" charset="0"/>
                <a:cs typeface="Times New Roman" pitchFamily="18" charset="0"/>
              </a:rPr>
              <a:t>росту</a:t>
            </a:r>
            <a:r>
              <a:rPr sz="1900" b="1" i="1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i="1" spc="10" dirty="0" smtClean="0">
                <a:latin typeface="Times New Roman" pitchFamily="18" charset="0"/>
                <a:cs typeface="Times New Roman" pitchFamily="18" charset="0"/>
              </a:rPr>
              <a:t>доходного потенциала </a:t>
            </a:r>
          </a:p>
          <a:p>
            <a:r>
              <a:rPr lang="ru-RU" sz="1900" b="1" i="1" spc="10" dirty="0" smtClean="0">
                <a:latin typeface="Times New Roman" pitchFamily="18" charset="0"/>
                <a:cs typeface="Times New Roman" pitchFamily="18" charset="0"/>
              </a:rPr>
              <a:t>Первомай</a:t>
            </a:r>
            <a:r>
              <a:rPr lang="ru-RU" sz="1900" b="1" i="1" spc="10" dirty="0" smtClean="0">
                <a:latin typeface="Times New Roman" pitchFamily="18" charset="0"/>
                <a:cs typeface="Times New Roman" pitchFamily="18" charset="0"/>
              </a:rPr>
              <a:t>ского </a:t>
            </a:r>
            <a:r>
              <a:rPr lang="ru-RU" sz="1900" b="1" i="1" spc="10" dirty="0" smtClean="0">
                <a:latin typeface="Times New Roman" pitchFamily="18" charset="0"/>
                <a:cs typeface="Times New Roman" pitchFamily="18" charset="0"/>
              </a:rPr>
              <a:t>сельского поселения</a:t>
            </a:r>
            <a:r>
              <a:rPr sz="1900" b="1" i="1" spc="1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900" b="1" i="1" spc="10" dirty="0" smtClean="0">
                <a:latin typeface="Times New Roman" pitchFamily="18" charset="0"/>
                <a:cs typeface="Times New Roman" pitchFamily="18" charset="0"/>
              </a:rPr>
              <a:t> оптимизации </a:t>
            </a:r>
            <a:r>
              <a:rPr lang="ru-RU" sz="1900" b="1" i="1" spc="10" dirty="0">
                <a:latin typeface="Times New Roman" pitchFamily="18" charset="0"/>
                <a:cs typeface="Times New Roman" pitchFamily="18" charset="0"/>
              </a:rPr>
              <a:t>расходов </a:t>
            </a:r>
            <a:endParaRPr lang="ru-RU" sz="1900" b="1" i="1" spc="1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b="1" i="1" spc="10" dirty="0" smtClean="0"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1900" b="1" i="1" spc="10" dirty="0" smtClean="0">
                <a:latin typeface="Times New Roman" pitchFamily="18" charset="0"/>
                <a:cs typeface="Times New Roman" pitchFamily="18" charset="0"/>
              </a:rPr>
              <a:t>Первомай</a:t>
            </a:r>
            <a:r>
              <a:rPr lang="ru-RU" sz="1900" b="1" i="1" spc="10" dirty="0" smtClean="0">
                <a:latin typeface="Times New Roman" pitchFamily="18" charset="0"/>
                <a:cs typeface="Times New Roman" pitchFamily="18" charset="0"/>
              </a:rPr>
              <a:t>ского </a:t>
            </a:r>
            <a:r>
              <a:rPr lang="ru-RU" sz="1900" b="1" i="1" spc="10" dirty="0">
                <a:latin typeface="Times New Roman" pitchFamily="18" charset="0"/>
                <a:cs typeface="Times New Roman" pitchFamily="18" charset="0"/>
              </a:rPr>
              <a:t>сельского поселения </a:t>
            </a:r>
            <a:r>
              <a:rPr lang="ru-RU" sz="1900" b="1" i="1" spc="10" dirty="0" smtClean="0">
                <a:latin typeface="Times New Roman" pitchFamily="18" charset="0"/>
                <a:cs typeface="Times New Roman" pitchFamily="18" charset="0"/>
              </a:rPr>
              <a:t>Миллеровского</a:t>
            </a:r>
          </a:p>
          <a:p>
            <a:r>
              <a:rPr lang="ru-RU" sz="1900" b="1" i="1" spc="10" dirty="0" smtClean="0">
                <a:latin typeface="Times New Roman" pitchFamily="18" charset="0"/>
                <a:cs typeface="Times New Roman" pitchFamily="18" charset="0"/>
              </a:rPr>
              <a:t>района </a:t>
            </a:r>
            <a:r>
              <a:rPr lang="ru-RU" sz="1900" b="1" i="1" spc="1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900" b="1" i="1" spc="10" dirty="0" smtClean="0">
                <a:latin typeface="Times New Roman" pitchFamily="18" charset="0"/>
                <a:cs typeface="Times New Roman" pitchFamily="18" charset="0"/>
              </a:rPr>
              <a:t>сокращению </a:t>
            </a:r>
            <a:r>
              <a:rPr lang="ru-RU" sz="1900" b="1" i="1" spc="10" dirty="0">
                <a:latin typeface="Times New Roman" pitchFamily="18" charset="0"/>
                <a:cs typeface="Times New Roman" pitchFamily="18" charset="0"/>
              </a:rPr>
              <a:t>муниципального долга </a:t>
            </a:r>
            <a:r>
              <a:rPr lang="ru-RU" sz="1900" b="1" i="1" spc="10" dirty="0" smtClean="0">
                <a:latin typeface="Times New Roman" pitchFamily="18" charset="0"/>
                <a:cs typeface="Times New Roman" pitchFamily="18" charset="0"/>
              </a:rPr>
              <a:t>Первомай</a:t>
            </a:r>
            <a:r>
              <a:rPr lang="ru-RU" sz="1900" b="1" i="1" spc="10" dirty="0" smtClean="0">
                <a:latin typeface="Times New Roman" pitchFamily="18" charset="0"/>
                <a:cs typeface="Times New Roman" pitchFamily="18" charset="0"/>
              </a:rPr>
              <a:t>ского </a:t>
            </a:r>
            <a:endParaRPr lang="ru-RU" sz="1900" b="1" i="1" spc="1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b="1" i="1" spc="10" dirty="0" smtClean="0">
                <a:latin typeface="Times New Roman" pitchFamily="18" charset="0"/>
                <a:cs typeface="Times New Roman" pitchFamily="18" charset="0"/>
              </a:rPr>
              <a:t>сельского </a:t>
            </a:r>
            <a:r>
              <a:rPr lang="ru-RU" sz="1900" b="1" i="1" spc="10" dirty="0">
                <a:latin typeface="Times New Roman" pitchFamily="18" charset="0"/>
                <a:cs typeface="Times New Roman" pitchFamily="18" charset="0"/>
              </a:rPr>
              <a:t>поселения до </a:t>
            </a:r>
            <a:r>
              <a:rPr lang="ru-RU" sz="1900" b="1" i="1" spc="10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900" b="1" i="1" spc="10" dirty="0">
                <a:latin typeface="Times New Roman" pitchFamily="18" charset="0"/>
                <a:cs typeface="Times New Roman" pitchFamily="18" charset="0"/>
              </a:rPr>
              <a:t>года, </a:t>
            </a:r>
            <a:r>
              <a:rPr lang="ru-RU" sz="1900" b="1" i="1" spc="10" dirty="0" smtClean="0">
                <a:latin typeface="Times New Roman" pitchFamily="18" charset="0"/>
                <a:cs typeface="Times New Roman" pitchFamily="18" charset="0"/>
              </a:rPr>
              <a:t>утверждённый распоряжением</a:t>
            </a:r>
          </a:p>
          <a:p>
            <a:r>
              <a:rPr lang="ru-RU" sz="1900" b="1" i="1" spc="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i="1" spc="10" dirty="0">
                <a:latin typeface="Times New Roman" pitchFamily="18" charset="0"/>
                <a:cs typeface="Times New Roman" pitchFamily="18" charset="0"/>
              </a:rPr>
              <a:t>Администрации </a:t>
            </a:r>
            <a:r>
              <a:rPr lang="ru-RU" sz="1900" b="1" i="1" spc="10" dirty="0" smtClean="0">
                <a:latin typeface="Times New Roman" pitchFamily="18" charset="0"/>
                <a:cs typeface="Times New Roman" pitchFamily="18" charset="0"/>
              </a:rPr>
              <a:t>Первомай</a:t>
            </a:r>
            <a:r>
              <a:rPr lang="ru-RU" sz="1900" b="1" i="1" spc="10" dirty="0" smtClean="0">
                <a:latin typeface="Times New Roman" pitchFamily="18" charset="0"/>
                <a:cs typeface="Times New Roman" pitchFamily="18" charset="0"/>
              </a:rPr>
              <a:t>ского </a:t>
            </a:r>
            <a:r>
              <a:rPr lang="ru-RU" sz="1900" b="1" i="1" spc="10" dirty="0">
                <a:latin typeface="Times New Roman" pitchFamily="18" charset="0"/>
                <a:cs typeface="Times New Roman" pitchFamily="18" charset="0"/>
              </a:rPr>
              <a:t>сельского </a:t>
            </a:r>
            <a:r>
              <a:rPr lang="ru-RU" sz="1900" b="1" i="1" spc="10" dirty="0" smtClean="0">
                <a:latin typeface="Times New Roman" pitchFamily="18" charset="0"/>
                <a:cs typeface="Times New Roman" pitchFamily="18" charset="0"/>
              </a:rPr>
              <a:t>поселения </a:t>
            </a:r>
            <a:r>
              <a:rPr lang="ru-RU" sz="1900" b="1" i="1" dirty="0" smtClean="0">
                <a:latin typeface="Times New Roman" pitchFamily="18" charset="0"/>
                <a:cs typeface="Times New Roman" pitchFamily="18" charset="0"/>
              </a:rPr>
              <a:t>05</a:t>
            </a:r>
            <a:r>
              <a:rPr lang="ru-RU" sz="1900" b="1" i="1" dirty="0" smtClean="0">
                <a:latin typeface="Times New Roman" pitchFamily="18" charset="0"/>
                <a:cs typeface="Times New Roman" pitchFamily="18" charset="0"/>
              </a:rPr>
              <a:t>.06.2019  </a:t>
            </a:r>
            <a:r>
              <a:rPr lang="ru-RU" sz="1900" b="1" i="1" dirty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900" b="1" i="1" dirty="0" smtClean="0">
                <a:latin typeface="Times New Roman" pitchFamily="18" charset="0"/>
                <a:cs typeface="Times New Roman" pitchFamily="18" charset="0"/>
              </a:rPr>
              <a:t>32</a:t>
            </a:r>
            <a:endParaRPr lang="ru-RU" sz="1900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lang="ru-RU" sz="1300" b="1" i="1" spc="10" dirty="0" smtClean="0">
                <a:latin typeface="Arial"/>
                <a:cs typeface="Arial"/>
              </a:rPr>
              <a:t> 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1199692" y="4445524"/>
            <a:ext cx="4920771" cy="29238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900" spc="10" dirty="0">
                <a:latin typeface="Arial"/>
                <a:cs typeface="Arial"/>
              </a:rPr>
              <a:t>• </a:t>
            </a:r>
            <a:r>
              <a:rPr sz="1900" b="1" i="1" spc="10" dirty="0">
                <a:latin typeface="Times New Roman" pitchFamily="18" charset="0"/>
                <a:cs typeface="Times New Roman" pitchFamily="18" charset="0"/>
              </a:rPr>
              <a:t>Проведение взвешенной долговой политики</a:t>
            </a:r>
            <a:endParaRPr sz="1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1099555" y="719582"/>
            <a:ext cx="7104061" cy="48320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 algn="ctr">
              <a:lnSpc>
                <a:spcPct val="100000"/>
              </a:lnSpc>
            </a:pPr>
            <a:r>
              <a:rPr sz="1590" b="1" spc="10" dirty="0">
                <a:solidFill>
                  <a:srgbClr val="215968"/>
                </a:solidFill>
                <a:latin typeface="Arial"/>
                <a:cs typeface="Arial"/>
              </a:rPr>
              <a:t>Меры, принимаемые  для  обеспечения  </a:t>
            </a:r>
            <a:r>
              <a:rPr sz="1590" b="1" spc="10" dirty="0" err="1" smtClean="0">
                <a:solidFill>
                  <a:srgbClr val="215968"/>
                </a:solidFill>
                <a:latin typeface="Arial"/>
                <a:cs typeface="Arial"/>
              </a:rPr>
              <a:t>сбалансированности</a:t>
            </a:r>
            <a:endParaRPr lang="ru-RU" sz="1500" dirty="0">
              <a:latin typeface="Arial"/>
              <a:cs typeface="Arial"/>
            </a:endParaRPr>
          </a:p>
          <a:p>
            <a:pPr marL="0" algn="ctr">
              <a:lnSpc>
                <a:spcPct val="100000"/>
              </a:lnSpc>
            </a:pPr>
            <a:r>
              <a:rPr lang="ru-RU" sz="1550" b="1" spc="10" dirty="0" smtClean="0">
                <a:solidFill>
                  <a:srgbClr val="215968"/>
                </a:solidFill>
                <a:latin typeface="Arial"/>
                <a:cs typeface="Arial"/>
              </a:rPr>
              <a:t>б</a:t>
            </a:r>
            <a:r>
              <a:rPr sz="1550" b="1" spc="10" dirty="0" err="1" smtClean="0">
                <a:solidFill>
                  <a:srgbClr val="215968"/>
                </a:solidFill>
                <a:latin typeface="Arial"/>
                <a:cs typeface="Arial"/>
              </a:rPr>
              <a:t>юджета</a:t>
            </a:r>
            <a:r>
              <a:rPr lang="ru-RU" sz="1550" b="1" spc="10" dirty="0" smtClean="0">
                <a:solidFill>
                  <a:srgbClr val="215968"/>
                </a:solidFill>
                <a:latin typeface="Arial"/>
                <a:cs typeface="Arial"/>
              </a:rPr>
              <a:t> </a:t>
            </a:r>
            <a:r>
              <a:rPr lang="ru-RU" sz="1550" b="1" spc="10" dirty="0" smtClean="0">
                <a:solidFill>
                  <a:srgbClr val="215968"/>
                </a:solidFill>
                <a:latin typeface="Arial"/>
                <a:cs typeface="Arial"/>
              </a:rPr>
              <a:t>Первомай</a:t>
            </a:r>
            <a:r>
              <a:rPr lang="ru-RU" sz="1550" b="1" spc="10" dirty="0" smtClean="0">
                <a:solidFill>
                  <a:srgbClr val="215968"/>
                </a:solidFill>
                <a:latin typeface="Arial"/>
                <a:cs typeface="Arial"/>
              </a:rPr>
              <a:t>ского </a:t>
            </a:r>
            <a:r>
              <a:rPr lang="ru-RU" sz="1550" b="1" spc="10" dirty="0" smtClean="0">
                <a:solidFill>
                  <a:srgbClr val="215968"/>
                </a:solidFill>
                <a:latin typeface="Arial"/>
                <a:cs typeface="Arial"/>
              </a:rPr>
              <a:t>сельского поселения </a:t>
            </a:r>
            <a:r>
              <a:rPr sz="1550" b="1" spc="10" dirty="0" err="1" smtClean="0">
                <a:solidFill>
                  <a:srgbClr val="215968"/>
                </a:solidFill>
                <a:latin typeface="Arial"/>
                <a:cs typeface="Arial"/>
              </a:rPr>
              <a:t>Миллеровского</a:t>
            </a:r>
            <a:r>
              <a:rPr sz="1550" b="1" spc="10" dirty="0">
                <a:solidFill>
                  <a:srgbClr val="215968"/>
                </a:solidFill>
                <a:latin typeface="Arial"/>
                <a:cs typeface="Arial"/>
              </a:rPr>
              <a:t>  района</a:t>
            </a:r>
            <a:endParaRPr sz="1550" dirty="0">
              <a:latin typeface="Arial"/>
              <a:cs typeface="Arial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5889625" y="293814"/>
            <a:ext cx="2077172" cy="1384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ru-RU" sz="900" b="1" spc="10" dirty="0" smtClean="0">
                <a:solidFill>
                  <a:srgbClr val="FFFFFF"/>
                </a:solidFill>
                <a:latin typeface="Arial"/>
                <a:cs typeface="Arial"/>
              </a:rPr>
              <a:t>Первомай</a:t>
            </a:r>
            <a:r>
              <a:rPr lang="ru-RU" sz="900" b="1" spc="10" dirty="0" smtClean="0">
                <a:solidFill>
                  <a:srgbClr val="FFFFFF"/>
                </a:solidFill>
                <a:latin typeface="Arial"/>
                <a:cs typeface="Arial"/>
              </a:rPr>
              <a:t>ское </a:t>
            </a:r>
            <a:r>
              <a:rPr lang="ru-RU" sz="900" b="1" spc="10" dirty="0" smtClean="0">
                <a:solidFill>
                  <a:srgbClr val="FFFFFF"/>
                </a:solidFill>
                <a:latin typeface="Arial"/>
                <a:cs typeface="Arial"/>
              </a:rPr>
              <a:t>сельское поселение</a:t>
            </a:r>
            <a:endParaRPr sz="9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2" name="object 42"/>
          <p:cNvSpPr/>
          <p:nvPr/>
        </p:nvSpPr>
        <p:spPr>
          <a:xfrm>
            <a:off x="562356" y="816864"/>
            <a:ext cx="19811" cy="934212"/>
          </a:xfrm>
          <a:custGeom>
            <a:avLst/>
            <a:gdLst/>
            <a:ahLst/>
            <a:cxnLst/>
            <a:rect l="l" t="t" r="r" b="b"/>
            <a:pathLst>
              <a:path w="19811" h="934212">
                <a:moveTo>
                  <a:pt x="9906" y="924306"/>
                </a:moveTo>
                <a:lnTo>
                  <a:pt x="9906" y="9906"/>
                </a:lnTo>
              </a:path>
            </a:pathLst>
          </a:custGeom>
          <a:ln w="19812">
            <a:solidFill>
              <a:srgbClr val="1CADE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133" name="Imag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134" name="Imag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46886"/>
            <a:ext cx="9141714" cy="6608826"/>
          </a:xfrm>
          <a:prstGeom prst="rect">
            <a:avLst/>
          </a:prstGeom>
        </p:spPr>
      </p:pic>
      <p:pic>
        <p:nvPicPr>
          <p:cNvPr id="135" name="Image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67284"/>
            <a:ext cx="9144000" cy="83820"/>
          </a:xfrm>
          <a:prstGeom prst="rect">
            <a:avLst/>
          </a:prstGeom>
        </p:spPr>
      </p:pic>
      <p:pic>
        <p:nvPicPr>
          <p:cNvPr id="136" name="Image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310896"/>
          </a:xfrm>
          <a:prstGeom prst="rect">
            <a:avLst/>
          </a:prstGeom>
        </p:spPr>
      </p:pic>
      <p:pic>
        <p:nvPicPr>
          <p:cNvPr id="137" name="Image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07848"/>
            <a:ext cx="9144000" cy="92964"/>
          </a:xfrm>
          <a:prstGeom prst="rect">
            <a:avLst/>
          </a:prstGeom>
        </p:spPr>
      </p:pic>
      <p:pic>
        <p:nvPicPr>
          <p:cNvPr id="138" name="Image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0200" y="359663"/>
            <a:ext cx="3733800" cy="91440"/>
          </a:xfrm>
          <a:prstGeom prst="rect">
            <a:avLst/>
          </a:prstGeom>
        </p:spPr>
      </p:pic>
      <p:pic>
        <p:nvPicPr>
          <p:cNvPr id="139" name="Image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0200" y="440436"/>
            <a:ext cx="3733800" cy="179832"/>
          </a:xfrm>
          <a:prstGeom prst="rect">
            <a:avLst/>
          </a:prstGeom>
        </p:spPr>
      </p:pic>
      <p:sp>
        <p:nvSpPr>
          <p:cNvPr id="43" name="object 43"/>
          <p:cNvSpPr/>
          <p:nvPr/>
        </p:nvSpPr>
        <p:spPr>
          <a:xfrm>
            <a:off x="5407152" y="496824"/>
            <a:ext cx="3063240" cy="28956"/>
          </a:xfrm>
          <a:custGeom>
            <a:avLst/>
            <a:gdLst/>
            <a:ahLst/>
            <a:cxnLst/>
            <a:rect l="l" t="t" r="r" b="b"/>
            <a:pathLst>
              <a:path w="3063240" h="28956">
                <a:moveTo>
                  <a:pt x="0" y="4699"/>
                </a:moveTo>
                <a:cubicBezTo>
                  <a:pt x="0" y="2032"/>
                  <a:pt x="2159" y="0"/>
                  <a:pt x="4826" y="0"/>
                </a:cubicBezTo>
                <a:cubicBezTo>
                  <a:pt x="4826" y="0"/>
                  <a:pt x="4826" y="0"/>
                  <a:pt x="4826" y="0"/>
                </a:cubicBezTo>
                <a:lnTo>
                  <a:pt x="4826" y="0"/>
                </a:lnTo>
                <a:lnTo>
                  <a:pt x="3058414" y="0"/>
                </a:lnTo>
                <a:cubicBezTo>
                  <a:pt x="3061081" y="0"/>
                  <a:pt x="3063240" y="2032"/>
                  <a:pt x="3063240" y="4699"/>
                </a:cubicBezTo>
                <a:cubicBezTo>
                  <a:pt x="3063240" y="4699"/>
                  <a:pt x="3063240" y="4699"/>
                  <a:pt x="3063240" y="4699"/>
                </a:cubicBezTo>
                <a:lnTo>
                  <a:pt x="3063240" y="4699"/>
                </a:lnTo>
                <a:lnTo>
                  <a:pt x="3063240" y="24003"/>
                </a:lnTo>
                <a:cubicBezTo>
                  <a:pt x="3063240" y="26797"/>
                  <a:pt x="3061081" y="28956"/>
                  <a:pt x="3058414" y="28956"/>
                </a:cubicBezTo>
                <a:cubicBezTo>
                  <a:pt x="3058414" y="28956"/>
                  <a:pt x="3058414" y="28956"/>
                  <a:pt x="3058414" y="28956"/>
                </a:cubicBezTo>
                <a:lnTo>
                  <a:pt x="3058414" y="28956"/>
                </a:lnTo>
                <a:lnTo>
                  <a:pt x="4826" y="28956"/>
                </a:lnTo>
                <a:cubicBezTo>
                  <a:pt x="2159" y="28956"/>
                  <a:pt x="0" y="26797"/>
                  <a:pt x="0" y="24003"/>
                </a:cubicBezTo>
                <a:cubicBezTo>
                  <a:pt x="0" y="24003"/>
                  <a:pt x="0" y="24003"/>
                  <a:pt x="0" y="24003"/>
                </a:cubicBezTo>
                <a:close/>
              </a:path>
            </a:pathLst>
          </a:custGeom>
          <a:solidFill>
            <a:srgbClr val="EEEC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374636" y="589788"/>
            <a:ext cx="1600200" cy="35052"/>
          </a:xfrm>
          <a:custGeom>
            <a:avLst/>
            <a:gdLst/>
            <a:ahLst/>
            <a:cxnLst/>
            <a:rect l="l" t="t" r="r" b="b"/>
            <a:pathLst>
              <a:path w="1600200" h="35052">
                <a:moveTo>
                  <a:pt x="0" y="5715"/>
                </a:moveTo>
                <a:cubicBezTo>
                  <a:pt x="0" y="2540"/>
                  <a:pt x="2667" y="0"/>
                  <a:pt x="5969" y="0"/>
                </a:cubicBezTo>
                <a:cubicBezTo>
                  <a:pt x="5969" y="0"/>
                  <a:pt x="5969" y="0"/>
                  <a:pt x="5969" y="0"/>
                </a:cubicBezTo>
                <a:lnTo>
                  <a:pt x="5969" y="0"/>
                </a:lnTo>
                <a:lnTo>
                  <a:pt x="1594104" y="0"/>
                </a:lnTo>
                <a:cubicBezTo>
                  <a:pt x="1597406" y="0"/>
                  <a:pt x="1600200" y="2540"/>
                  <a:pt x="1600200" y="5715"/>
                </a:cubicBezTo>
                <a:cubicBezTo>
                  <a:pt x="1600200" y="5715"/>
                  <a:pt x="1600200" y="5715"/>
                  <a:pt x="1600200" y="5715"/>
                </a:cubicBezTo>
                <a:lnTo>
                  <a:pt x="1600200" y="5715"/>
                </a:lnTo>
                <a:lnTo>
                  <a:pt x="1600200" y="29210"/>
                </a:lnTo>
                <a:cubicBezTo>
                  <a:pt x="1600200" y="32512"/>
                  <a:pt x="1597406" y="35052"/>
                  <a:pt x="1594104" y="35052"/>
                </a:cubicBezTo>
                <a:cubicBezTo>
                  <a:pt x="1594104" y="35052"/>
                  <a:pt x="1594104" y="35052"/>
                  <a:pt x="1594104" y="35052"/>
                </a:cubicBezTo>
                <a:lnTo>
                  <a:pt x="1594104" y="35052"/>
                </a:lnTo>
                <a:lnTo>
                  <a:pt x="5969" y="35052"/>
                </a:lnTo>
                <a:cubicBezTo>
                  <a:pt x="2667" y="35052"/>
                  <a:pt x="0" y="32512"/>
                  <a:pt x="0" y="29210"/>
                </a:cubicBezTo>
                <a:cubicBezTo>
                  <a:pt x="0" y="29210"/>
                  <a:pt x="0" y="29210"/>
                  <a:pt x="0" y="29210"/>
                </a:cubicBezTo>
                <a:close/>
              </a:path>
            </a:pathLst>
          </a:custGeom>
          <a:solidFill>
            <a:srgbClr val="EEEC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140" name="Image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86088" y="0"/>
            <a:ext cx="56388" cy="618744"/>
          </a:xfrm>
          <a:prstGeom prst="rect">
            <a:avLst/>
          </a:prstGeom>
        </p:spPr>
      </p:pic>
      <p:pic>
        <p:nvPicPr>
          <p:cNvPr id="141" name="Image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43416" y="0"/>
            <a:ext cx="28957" cy="618744"/>
          </a:xfrm>
          <a:prstGeom prst="rect">
            <a:avLst/>
          </a:prstGeom>
        </p:spPr>
      </p:pic>
      <p:pic>
        <p:nvPicPr>
          <p:cNvPr id="142" name="Image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25128" y="0"/>
            <a:ext cx="9144" cy="618744"/>
          </a:xfrm>
          <a:prstGeom prst="rect">
            <a:avLst/>
          </a:prstGeom>
        </p:spPr>
      </p:pic>
      <p:pic>
        <p:nvPicPr>
          <p:cNvPr id="143" name="Image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76360" y="0"/>
            <a:ext cx="25908" cy="618744"/>
          </a:xfrm>
          <a:prstGeom prst="rect">
            <a:avLst/>
          </a:prstGeom>
        </p:spPr>
      </p:pic>
      <p:sp>
        <p:nvSpPr>
          <p:cNvPr id="45" name="object 45"/>
          <p:cNvSpPr/>
          <p:nvPr/>
        </p:nvSpPr>
        <p:spPr>
          <a:xfrm>
            <a:off x="8915400" y="0"/>
            <a:ext cx="54864" cy="585216"/>
          </a:xfrm>
          <a:custGeom>
            <a:avLst/>
            <a:gdLst/>
            <a:ahLst/>
            <a:cxnLst/>
            <a:rect l="l" t="t" r="r" b="b"/>
            <a:pathLst>
              <a:path w="54864" h="585216">
                <a:moveTo>
                  <a:pt x="0" y="585216"/>
                </a:moveTo>
                <a:lnTo>
                  <a:pt x="0" y="0"/>
                </a:lnTo>
                <a:lnTo>
                  <a:pt x="54864" y="0"/>
                </a:lnTo>
                <a:lnTo>
                  <a:pt x="54864" y="585216"/>
                </a:lnTo>
                <a:lnTo>
                  <a:pt x="0" y="585216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874252" y="0"/>
            <a:ext cx="7620" cy="585216"/>
          </a:xfrm>
          <a:custGeom>
            <a:avLst/>
            <a:gdLst/>
            <a:ahLst/>
            <a:cxnLst/>
            <a:rect l="l" t="t" r="r" b="b"/>
            <a:pathLst>
              <a:path w="7620" h="585216">
                <a:moveTo>
                  <a:pt x="0" y="585216"/>
                </a:moveTo>
                <a:lnTo>
                  <a:pt x="0" y="0"/>
                </a:lnTo>
                <a:lnTo>
                  <a:pt x="7620" y="0"/>
                </a:lnTo>
                <a:lnTo>
                  <a:pt x="7620" y="585216"/>
                </a:lnTo>
                <a:lnTo>
                  <a:pt x="0" y="585216"/>
                </a:lnTo>
                <a:close/>
              </a:path>
            </a:pathLst>
          </a:custGeom>
          <a:solidFill>
            <a:srgbClr val="FFFFFF">
              <a:alpha val="30196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144" name="Image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23148" y="268224"/>
            <a:ext cx="196596" cy="198120"/>
          </a:xfrm>
          <a:prstGeom prst="rect">
            <a:avLst/>
          </a:prstGeom>
        </p:spPr>
      </p:pic>
      <p:pic>
        <p:nvPicPr>
          <p:cNvPr id="145" name="Image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5380" y="5868924"/>
            <a:ext cx="298704" cy="300228"/>
          </a:xfrm>
          <a:prstGeom prst="rect">
            <a:avLst/>
          </a:prstGeom>
        </p:spPr>
      </p:pic>
      <p:pic>
        <p:nvPicPr>
          <p:cNvPr id="146" name="Image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77084" y="5868924"/>
            <a:ext cx="300228" cy="300228"/>
          </a:xfrm>
          <a:prstGeom prst="rect">
            <a:avLst/>
          </a:prstGeom>
        </p:spPr>
      </p:pic>
      <p:pic>
        <p:nvPicPr>
          <p:cNvPr id="147" name="Image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90188" y="5868924"/>
            <a:ext cx="300228" cy="300228"/>
          </a:xfrm>
          <a:prstGeom prst="rect">
            <a:avLst/>
          </a:prstGeom>
        </p:spPr>
      </p:pic>
      <p:pic>
        <p:nvPicPr>
          <p:cNvPr id="148" name="Image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38828" y="5868924"/>
            <a:ext cx="303276" cy="300228"/>
          </a:xfrm>
          <a:prstGeom prst="rect">
            <a:avLst/>
          </a:prstGeom>
        </p:spPr>
      </p:pic>
      <p:pic>
        <p:nvPicPr>
          <p:cNvPr id="149" name="Image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38672" y="5868924"/>
            <a:ext cx="300228" cy="300228"/>
          </a:xfrm>
          <a:prstGeom prst="rect">
            <a:avLst/>
          </a:prstGeom>
        </p:spPr>
      </p:pic>
      <p:pic>
        <p:nvPicPr>
          <p:cNvPr id="150" name="Image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1904" y="5868924"/>
            <a:ext cx="300228" cy="300228"/>
          </a:xfrm>
          <a:prstGeom prst="rect">
            <a:avLst/>
          </a:prstGeom>
        </p:spPr>
      </p:pic>
      <p:pic>
        <p:nvPicPr>
          <p:cNvPr id="151" name="Image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03236" y="5868924"/>
            <a:ext cx="300228" cy="300228"/>
          </a:xfrm>
          <a:prstGeom prst="rect">
            <a:avLst/>
          </a:prstGeom>
        </p:spPr>
      </p:pic>
      <p:pic>
        <p:nvPicPr>
          <p:cNvPr id="152" name="Image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3084" y="6082284"/>
            <a:ext cx="327660" cy="300228"/>
          </a:xfrm>
          <a:prstGeom prst="rect">
            <a:avLst/>
          </a:prstGeom>
        </p:spPr>
      </p:pic>
      <p:pic>
        <p:nvPicPr>
          <p:cNvPr id="153" name="Image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28316" y="6082284"/>
            <a:ext cx="327660" cy="300228"/>
          </a:xfrm>
          <a:prstGeom prst="rect">
            <a:avLst/>
          </a:prstGeom>
        </p:spPr>
      </p:pic>
      <p:pic>
        <p:nvPicPr>
          <p:cNvPr id="154" name="Image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8768" y="6082284"/>
            <a:ext cx="327659" cy="300228"/>
          </a:xfrm>
          <a:prstGeom prst="rect">
            <a:avLst/>
          </a:prstGeom>
        </p:spPr>
      </p:pic>
      <p:pic>
        <p:nvPicPr>
          <p:cNvPr id="155" name="Image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36008" y="6082284"/>
            <a:ext cx="327660" cy="300228"/>
          </a:xfrm>
          <a:prstGeom prst="rect">
            <a:avLst/>
          </a:prstGeom>
        </p:spPr>
      </p:pic>
      <p:pic>
        <p:nvPicPr>
          <p:cNvPr id="156" name="Image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04560" y="6082284"/>
            <a:ext cx="327659" cy="300228"/>
          </a:xfrm>
          <a:prstGeom prst="rect">
            <a:avLst/>
          </a:prstGeom>
        </p:spPr>
      </p:pic>
      <p:pic>
        <p:nvPicPr>
          <p:cNvPr id="157" name="Image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9524" y="6082284"/>
            <a:ext cx="327660" cy="300228"/>
          </a:xfrm>
          <a:prstGeom prst="rect">
            <a:avLst/>
          </a:prstGeom>
        </p:spPr>
      </p:pic>
      <p:pic>
        <p:nvPicPr>
          <p:cNvPr id="158" name="Image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8512" y="6295644"/>
            <a:ext cx="297180" cy="300228"/>
          </a:xfrm>
          <a:prstGeom prst="rect">
            <a:avLst/>
          </a:prstGeom>
        </p:spPr>
      </p:pic>
      <p:sp>
        <p:nvSpPr>
          <p:cNvPr id="47" name="object 47"/>
          <p:cNvSpPr/>
          <p:nvPr/>
        </p:nvSpPr>
        <p:spPr>
          <a:xfrm>
            <a:off x="2333244" y="1616963"/>
            <a:ext cx="12192" cy="4157472"/>
          </a:xfrm>
          <a:custGeom>
            <a:avLst/>
            <a:gdLst/>
            <a:ahLst/>
            <a:cxnLst/>
            <a:rect l="l" t="t" r="r" b="b"/>
            <a:pathLst>
              <a:path w="12192" h="4157472">
                <a:moveTo>
                  <a:pt x="6096" y="6097"/>
                </a:moveTo>
                <a:lnTo>
                  <a:pt x="6096" y="4151377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245863" y="1616963"/>
            <a:ext cx="12192" cy="4157472"/>
          </a:xfrm>
          <a:custGeom>
            <a:avLst/>
            <a:gdLst/>
            <a:ahLst/>
            <a:cxnLst/>
            <a:rect l="l" t="t" r="r" b="b"/>
            <a:pathLst>
              <a:path w="12192" h="4157472">
                <a:moveTo>
                  <a:pt x="6097" y="6097"/>
                </a:moveTo>
                <a:lnTo>
                  <a:pt x="6097" y="4151377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888736" y="1616963"/>
            <a:ext cx="12192" cy="4157472"/>
          </a:xfrm>
          <a:custGeom>
            <a:avLst/>
            <a:gdLst/>
            <a:ahLst/>
            <a:cxnLst/>
            <a:rect l="l" t="t" r="r" b="b"/>
            <a:pathLst>
              <a:path w="12192" h="4157472">
                <a:moveTo>
                  <a:pt x="6096" y="6097"/>
                </a:moveTo>
                <a:lnTo>
                  <a:pt x="6096" y="4151377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459980" y="1616963"/>
            <a:ext cx="12191" cy="4157472"/>
          </a:xfrm>
          <a:custGeom>
            <a:avLst/>
            <a:gdLst/>
            <a:ahLst/>
            <a:cxnLst/>
            <a:rect l="l" t="t" r="r" b="b"/>
            <a:pathLst>
              <a:path w="12191" h="4157472">
                <a:moveTo>
                  <a:pt x="6096" y="6097"/>
                </a:moveTo>
                <a:lnTo>
                  <a:pt x="6096" y="4151377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10896" y="2511551"/>
            <a:ext cx="8665464" cy="12192"/>
          </a:xfrm>
          <a:custGeom>
            <a:avLst/>
            <a:gdLst/>
            <a:ahLst/>
            <a:cxnLst/>
            <a:rect l="l" t="t" r="r" b="b"/>
            <a:pathLst>
              <a:path w="8665464" h="12192">
                <a:moveTo>
                  <a:pt x="6096" y="6097"/>
                </a:moveTo>
                <a:lnTo>
                  <a:pt x="8659368" y="6097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10896" y="2903219"/>
            <a:ext cx="8665464" cy="12192"/>
          </a:xfrm>
          <a:custGeom>
            <a:avLst/>
            <a:gdLst/>
            <a:ahLst/>
            <a:cxnLst/>
            <a:rect l="l" t="t" r="r" b="b"/>
            <a:pathLst>
              <a:path w="8665464" h="12192">
                <a:moveTo>
                  <a:pt x="6096" y="6096"/>
                </a:moveTo>
                <a:lnTo>
                  <a:pt x="8659368" y="6096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10896" y="3634740"/>
            <a:ext cx="8665464" cy="12191"/>
          </a:xfrm>
          <a:custGeom>
            <a:avLst/>
            <a:gdLst/>
            <a:ahLst/>
            <a:cxnLst/>
            <a:rect l="l" t="t" r="r" b="b"/>
            <a:pathLst>
              <a:path w="8665464" h="12191">
                <a:moveTo>
                  <a:pt x="6096" y="6096"/>
                </a:moveTo>
                <a:lnTo>
                  <a:pt x="8659368" y="6096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10896" y="4610100"/>
            <a:ext cx="8665464" cy="12192"/>
          </a:xfrm>
          <a:custGeom>
            <a:avLst/>
            <a:gdLst/>
            <a:ahLst/>
            <a:cxnLst/>
            <a:rect l="l" t="t" r="r" b="b"/>
            <a:pathLst>
              <a:path w="8665464" h="12192">
                <a:moveTo>
                  <a:pt x="6096" y="6096"/>
                </a:moveTo>
                <a:lnTo>
                  <a:pt x="8659368" y="6096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10896" y="5042916"/>
            <a:ext cx="8665464" cy="12192"/>
          </a:xfrm>
          <a:custGeom>
            <a:avLst/>
            <a:gdLst/>
            <a:ahLst/>
            <a:cxnLst/>
            <a:rect l="l" t="t" r="r" b="b"/>
            <a:pathLst>
              <a:path w="8665464" h="12192">
                <a:moveTo>
                  <a:pt x="6096" y="6096"/>
                </a:moveTo>
                <a:lnTo>
                  <a:pt x="8659368" y="6096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16992" y="1616963"/>
            <a:ext cx="12192" cy="4157472"/>
          </a:xfrm>
          <a:custGeom>
            <a:avLst/>
            <a:gdLst/>
            <a:ahLst/>
            <a:cxnLst/>
            <a:rect l="l" t="t" r="r" b="b"/>
            <a:pathLst>
              <a:path w="12192" h="4157472">
                <a:moveTo>
                  <a:pt x="6096" y="6097"/>
                </a:moveTo>
                <a:lnTo>
                  <a:pt x="6096" y="4151377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958073" y="1616963"/>
            <a:ext cx="12191" cy="4157472"/>
          </a:xfrm>
          <a:custGeom>
            <a:avLst/>
            <a:gdLst/>
            <a:ahLst/>
            <a:cxnLst/>
            <a:rect l="l" t="t" r="r" b="b"/>
            <a:pathLst>
              <a:path w="12191" h="4157472">
                <a:moveTo>
                  <a:pt x="6095" y="6097"/>
                </a:moveTo>
                <a:lnTo>
                  <a:pt x="6095" y="4151377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10896" y="1623060"/>
            <a:ext cx="8665464" cy="12192"/>
          </a:xfrm>
          <a:custGeom>
            <a:avLst/>
            <a:gdLst/>
            <a:ahLst/>
            <a:cxnLst/>
            <a:rect l="l" t="t" r="r" b="b"/>
            <a:pathLst>
              <a:path w="8665464" h="12192">
                <a:moveTo>
                  <a:pt x="6096" y="6096"/>
                </a:moveTo>
                <a:lnTo>
                  <a:pt x="8659368" y="6096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10896" y="5756148"/>
            <a:ext cx="8665464" cy="12192"/>
          </a:xfrm>
          <a:custGeom>
            <a:avLst/>
            <a:gdLst/>
            <a:ahLst/>
            <a:cxnLst/>
            <a:rect l="l" t="t" r="r" b="b"/>
            <a:pathLst>
              <a:path w="8665464" h="12192">
                <a:moveTo>
                  <a:pt x="6096" y="6096"/>
                </a:moveTo>
                <a:lnTo>
                  <a:pt x="8659368" y="6096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text 1"/>
          <p:cNvSpPr txBox="1"/>
          <p:nvPr/>
        </p:nvSpPr>
        <p:spPr>
          <a:xfrm>
            <a:off x="914400" y="618744"/>
            <a:ext cx="7688545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algn="ctr">
              <a:lnSpc>
                <a:spcPct val="100000"/>
              </a:lnSpc>
            </a:pPr>
            <a:r>
              <a:rPr sz="1600" b="1" spc="10" dirty="0">
                <a:solidFill>
                  <a:srgbClr val="0066CC"/>
                </a:solidFill>
                <a:latin typeface="Arial"/>
                <a:cs typeface="Arial"/>
              </a:rPr>
              <a:t>Основные  характеристики </a:t>
            </a:r>
            <a:endParaRPr lang="ru-RU" sz="1600" b="1" spc="10" dirty="0" smtClean="0">
              <a:solidFill>
                <a:srgbClr val="0066CC"/>
              </a:solidFill>
              <a:latin typeface="Arial"/>
              <a:cs typeface="Arial"/>
            </a:endParaRPr>
          </a:p>
          <a:p>
            <a:pPr marL="0" algn="ctr">
              <a:lnSpc>
                <a:spcPct val="100000"/>
              </a:lnSpc>
            </a:pPr>
            <a:r>
              <a:rPr sz="1600" b="1" spc="10" dirty="0" smtClean="0">
                <a:solidFill>
                  <a:srgbClr val="0066CC"/>
                </a:solidFill>
                <a:latin typeface="Arial"/>
                <a:cs typeface="Arial"/>
              </a:rPr>
              <a:t>бюджета</a:t>
            </a:r>
            <a:r>
              <a:rPr sz="1600" b="1" spc="10" dirty="0">
                <a:solidFill>
                  <a:srgbClr val="0066CC"/>
                </a:solidFill>
                <a:latin typeface="Arial"/>
                <a:cs typeface="Arial"/>
              </a:rPr>
              <a:t> </a:t>
            </a:r>
            <a:r>
              <a:rPr lang="ru-RU" sz="1600" b="1" spc="10" dirty="0" smtClean="0">
                <a:solidFill>
                  <a:srgbClr val="0066CC"/>
                </a:solidFill>
                <a:latin typeface="Arial"/>
                <a:cs typeface="Arial"/>
              </a:rPr>
              <a:t>Первомай</a:t>
            </a:r>
            <a:r>
              <a:rPr lang="ru-RU" sz="1600" b="1" spc="10" dirty="0" smtClean="0">
                <a:solidFill>
                  <a:srgbClr val="0066CC"/>
                </a:solidFill>
                <a:latin typeface="Arial"/>
                <a:cs typeface="Arial"/>
              </a:rPr>
              <a:t>ского </a:t>
            </a:r>
            <a:r>
              <a:rPr lang="ru-RU" sz="1600" b="1" spc="10" dirty="0" smtClean="0">
                <a:solidFill>
                  <a:srgbClr val="0066CC"/>
                </a:solidFill>
                <a:latin typeface="Arial"/>
                <a:cs typeface="Arial"/>
              </a:rPr>
              <a:t>сельского поселения</a:t>
            </a:r>
            <a:r>
              <a:rPr sz="1600" b="1" spc="10" dirty="0">
                <a:solidFill>
                  <a:srgbClr val="0066CC"/>
                </a:solidFill>
                <a:latin typeface="Arial"/>
                <a:cs typeface="Arial"/>
              </a:rPr>
              <a:t> </a:t>
            </a:r>
            <a:r>
              <a:rPr sz="1600" b="1" spc="10" dirty="0" err="1" smtClean="0">
                <a:solidFill>
                  <a:srgbClr val="0066CC"/>
                </a:solidFill>
                <a:latin typeface="Arial"/>
                <a:cs typeface="Arial"/>
              </a:rPr>
              <a:t>Миллеровского</a:t>
            </a:r>
            <a:r>
              <a:rPr lang="ru-RU" sz="1600" b="1" spc="10" dirty="0" smtClean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b="1" spc="10" dirty="0" err="1" smtClean="0">
                <a:solidFill>
                  <a:srgbClr val="0066CC"/>
                </a:solidFill>
                <a:latin typeface="Arial"/>
                <a:cs typeface="Arial"/>
              </a:rPr>
              <a:t>района</a:t>
            </a:r>
            <a:r>
              <a:rPr sz="1600" b="1" spc="10" dirty="0">
                <a:solidFill>
                  <a:srgbClr val="0066CC"/>
                </a:solidFill>
                <a:latin typeface="Arial"/>
                <a:cs typeface="Arial"/>
              </a:rPr>
              <a:t> </a:t>
            </a:r>
            <a:endParaRPr lang="ru-RU" sz="1600" b="1" spc="10" dirty="0" smtClean="0">
              <a:solidFill>
                <a:srgbClr val="0066CC"/>
              </a:solidFill>
              <a:latin typeface="Arial"/>
              <a:cs typeface="Arial"/>
            </a:endParaRPr>
          </a:p>
          <a:p>
            <a:pPr marL="0" algn="ctr">
              <a:lnSpc>
                <a:spcPct val="100000"/>
              </a:lnSpc>
            </a:pPr>
            <a:r>
              <a:rPr sz="1600" b="1" spc="10" dirty="0" err="1" smtClean="0">
                <a:solidFill>
                  <a:srgbClr val="0066CC"/>
                </a:solidFill>
                <a:latin typeface="Arial"/>
                <a:cs typeface="Arial"/>
              </a:rPr>
              <a:t>на</a:t>
            </a:r>
            <a:r>
              <a:rPr sz="1600" b="1" spc="10" dirty="0">
                <a:solidFill>
                  <a:srgbClr val="0066CC"/>
                </a:solidFill>
                <a:latin typeface="Arial"/>
                <a:cs typeface="Arial"/>
              </a:rPr>
              <a:t>  2020-2022 годы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8097647" y="1395948"/>
            <a:ext cx="835798" cy="17823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20" b="1" spc="10" dirty="0">
                <a:latin typeface="Arial"/>
                <a:cs typeface="Arial"/>
              </a:rPr>
              <a:t>тыс. рублей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8719439" y="28448"/>
            <a:ext cx="190653" cy="25511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392277" y="5828103"/>
            <a:ext cx="8361112" cy="44118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70" b="1" spc="10" dirty="0">
                <a:latin typeface="Arial"/>
                <a:cs typeface="Arial"/>
              </a:rPr>
              <a:t>* - Объем межбюджетных трансфертов будет уточнен ко второму чтению проекта областного</a:t>
            </a:r>
            <a:endParaRPr sz="1300" dirty="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400" b="1" spc="10" dirty="0">
                <a:latin typeface="Arial"/>
                <a:cs typeface="Arial"/>
              </a:rPr>
              <a:t>бюджета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750722" y="1929640"/>
            <a:ext cx="1213113" cy="26937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b="1" spc="10" dirty="0">
                <a:latin typeface="Arial"/>
                <a:cs typeface="Arial"/>
              </a:rPr>
              <a:t>Показатель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2473198" y="1670560"/>
            <a:ext cx="1700998" cy="26937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b="1" spc="10" dirty="0">
                <a:latin typeface="Arial"/>
                <a:cs typeface="Arial"/>
              </a:rPr>
              <a:t>Проект бюджета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2732278" y="1912876"/>
            <a:ext cx="799620" cy="26937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b="1" spc="10" dirty="0">
                <a:latin typeface="Arial"/>
                <a:cs typeface="Arial"/>
              </a:rPr>
              <a:t>на 2019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3532632" y="1912876"/>
            <a:ext cx="140871" cy="26937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b="1" spc="10" dirty="0">
                <a:latin typeface="Arial"/>
                <a:cs typeface="Arial"/>
              </a:rPr>
              <a:t>г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3611880" y="1912876"/>
            <a:ext cx="180193" cy="26937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b="1" spc="10" dirty="0">
                <a:latin typeface="Arial"/>
                <a:cs typeface="Arial"/>
              </a:rPr>
              <a:t>о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2828290" y="1912876"/>
            <a:ext cx="1146203" cy="51524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903986">
              <a:lnSpc>
                <a:spcPct val="100000"/>
              </a:lnSpc>
            </a:pPr>
            <a:r>
              <a:rPr sz="1600" b="1" spc="10" dirty="0">
                <a:latin typeface="Arial"/>
                <a:cs typeface="Arial"/>
              </a:rPr>
              <a:t>д </a:t>
            </a:r>
            <a:endParaRPr sz="16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600" b="1" spc="10" dirty="0">
                <a:latin typeface="Arial"/>
                <a:cs typeface="Arial"/>
              </a:rPr>
              <a:t>(I чтение)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4721352" y="1670560"/>
            <a:ext cx="763997" cy="26937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b="1" spc="10" dirty="0">
                <a:latin typeface="Arial"/>
                <a:cs typeface="Arial"/>
              </a:rPr>
              <a:t>Проект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4632960" y="1912876"/>
            <a:ext cx="181612" cy="26937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b="1" spc="10" dirty="0">
                <a:latin typeface="Arial"/>
                <a:cs typeface="Arial"/>
              </a:rPr>
              <a:t>б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4757928" y="1912876"/>
            <a:ext cx="229448" cy="26937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b="1" spc="10" dirty="0">
                <a:latin typeface="Arial"/>
                <a:cs typeface="Arial"/>
              </a:rPr>
              <a:t>ю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4928616" y="1912876"/>
            <a:ext cx="185058" cy="26937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b="1" spc="10" dirty="0">
                <a:latin typeface="Arial"/>
                <a:cs typeface="Arial"/>
              </a:rPr>
              <a:t>д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text 1"/>
          <p:cNvSpPr txBox="1"/>
          <p:nvPr/>
        </p:nvSpPr>
        <p:spPr>
          <a:xfrm>
            <a:off x="5056632" y="1912876"/>
            <a:ext cx="200057" cy="26937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b="1" spc="10" dirty="0">
                <a:latin typeface="Arial"/>
                <a:cs typeface="Arial"/>
              </a:rPr>
              <a:t>ж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text 1"/>
          <p:cNvSpPr txBox="1"/>
          <p:nvPr/>
        </p:nvSpPr>
        <p:spPr>
          <a:xfrm>
            <a:off x="5196840" y="1912876"/>
            <a:ext cx="169045" cy="26937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b="1" spc="10" dirty="0">
                <a:latin typeface="Arial"/>
                <a:cs typeface="Arial"/>
              </a:rPr>
              <a:t>е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text 1"/>
          <p:cNvSpPr txBox="1"/>
          <p:nvPr/>
        </p:nvSpPr>
        <p:spPr>
          <a:xfrm>
            <a:off x="5306822" y="1912876"/>
            <a:ext cx="155667" cy="26937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b="1" spc="10" dirty="0">
                <a:latin typeface="Arial"/>
                <a:cs typeface="Arial"/>
              </a:rPr>
              <a:t>т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" name="text 1"/>
          <p:cNvSpPr txBox="1"/>
          <p:nvPr/>
        </p:nvSpPr>
        <p:spPr>
          <a:xfrm>
            <a:off x="4511040" y="1912876"/>
            <a:ext cx="1182837" cy="51524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891794">
              <a:lnSpc>
                <a:spcPct val="100000"/>
              </a:lnSpc>
            </a:pPr>
            <a:r>
              <a:rPr sz="1600" b="1" spc="10" dirty="0">
                <a:latin typeface="Arial"/>
                <a:cs typeface="Arial"/>
              </a:rPr>
              <a:t>а</a:t>
            </a:r>
            <a:endParaRPr sz="16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600" b="1" spc="10" dirty="0">
                <a:latin typeface="Arial"/>
                <a:cs typeface="Arial"/>
              </a:rPr>
              <a:t>на 2020 год</a:t>
            </a:r>
            <a:endParaRPr sz="1600">
              <a:latin typeface="Arial"/>
              <a:cs typeface="Arial"/>
            </a:endParaRPr>
          </a:p>
        </p:txBody>
      </p:sp>
      <p:sp>
        <p:nvSpPr>
          <p:cNvPr id="20" name="text 1"/>
          <p:cNvSpPr txBox="1"/>
          <p:nvPr/>
        </p:nvSpPr>
        <p:spPr>
          <a:xfrm>
            <a:off x="6329426" y="1670560"/>
            <a:ext cx="763743" cy="26937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b="1" spc="10" dirty="0">
                <a:latin typeface="Arial"/>
                <a:cs typeface="Arial"/>
              </a:rPr>
              <a:t>Проект</a:t>
            </a:r>
            <a:endParaRPr sz="1600">
              <a:latin typeface="Arial"/>
              <a:cs typeface="Arial"/>
            </a:endParaRPr>
          </a:p>
        </p:txBody>
      </p:sp>
      <p:sp>
        <p:nvSpPr>
          <p:cNvPr id="21" name="text 1"/>
          <p:cNvSpPr txBox="1"/>
          <p:nvPr/>
        </p:nvSpPr>
        <p:spPr>
          <a:xfrm>
            <a:off x="6239510" y="1912876"/>
            <a:ext cx="181612" cy="26937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b="1" spc="10" dirty="0">
                <a:latin typeface="Arial"/>
                <a:cs typeface="Arial"/>
              </a:rPr>
              <a:t>б</a:t>
            </a:r>
            <a:endParaRPr sz="1600">
              <a:latin typeface="Arial"/>
              <a:cs typeface="Arial"/>
            </a:endParaRPr>
          </a:p>
        </p:txBody>
      </p:sp>
      <p:sp>
        <p:nvSpPr>
          <p:cNvPr id="22" name="text 1"/>
          <p:cNvSpPr txBox="1"/>
          <p:nvPr/>
        </p:nvSpPr>
        <p:spPr>
          <a:xfrm>
            <a:off x="6364478" y="1912876"/>
            <a:ext cx="229447" cy="26937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b="1" spc="10" dirty="0">
                <a:latin typeface="Arial"/>
                <a:cs typeface="Arial"/>
              </a:rPr>
              <a:t>ю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" name="text 1"/>
          <p:cNvSpPr txBox="1"/>
          <p:nvPr/>
        </p:nvSpPr>
        <p:spPr>
          <a:xfrm>
            <a:off x="6535166" y="1912876"/>
            <a:ext cx="185058" cy="26937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b="1" spc="10" dirty="0">
                <a:latin typeface="Arial"/>
                <a:cs typeface="Arial"/>
              </a:rPr>
              <a:t>д</a:t>
            </a:r>
            <a:endParaRPr sz="1600">
              <a:latin typeface="Arial"/>
              <a:cs typeface="Arial"/>
            </a:endParaRPr>
          </a:p>
        </p:txBody>
      </p:sp>
      <p:sp>
        <p:nvSpPr>
          <p:cNvPr id="24" name="text 1"/>
          <p:cNvSpPr txBox="1"/>
          <p:nvPr/>
        </p:nvSpPr>
        <p:spPr>
          <a:xfrm>
            <a:off x="6663181" y="1912876"/>
            <a:ext cx="200057" cy="26937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b="1" spc="10" dirty="0">
                <a:latin typeface="Arial"/>
                <a:cs typeface="Arial"/>
              </a:rPr>
              <a:t>ж</a:t>
            </a:r>
            <a:endParaRPr sz="1600">
              <a:latin typeface="Arial"/>
              <a:cs typeface="Arial"/>
            </a:endParaRPr>
          </a:p>
        </p:txBody>
      </p:sp>
      <p:sp>
        <p:nvSpPr>
          <p:cNvPr id="25" name="text 1"/>
          <p:cNvSpPr txBox="1"/>
          <p:nvPr/>
        </p:nvSpPr>
        <p:spPr>
          <a:xfrm>
            <a:off x="6803390" y="1912876"/>
            <a:ext cx="169045" cy="26937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b="1" spc="10" dirty="0">
                <a:latin typeface="Arial"/>
                <a:cs typeface="Arial"/>
              </a:rPr>
              <a:t>е</a:t>
            </a:r>
            <a:endParaRPr sz="1600">
              <a:latin typeface="Arial"/>
              <a:cs typeface="Arial"/>
            </a:endParaRPr>
          </a:p>
        </p:txBody>
      </p:sp>
      <p:sp>
        <p:nvSpPr>
          <p:cNvPr id="26" name="text 1"/>
          <p:cNvSpPr txBox="1"/>
          <p:nvPr/>
        </p:nvSpPr>
        <p:spPr>
          <a:xfrm>
            <a:off x="6913118" y="1912876"/>
            <a:ext cx="155667" cy="26937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b="1" spc="10" dirty="0">
                <a:latin typeface="Arial"/>
                <a:cs typeface="Arial"/>
              </a:rPr>
              <a:t>т</a:t>
            </a:r>
            <a:endParaRPr sz="1600">
              <a:latin typeface="Arial"/>
              <a:cs typeface="Arial"/>
            </a:endParaRPr>
          </a:p>
        </p:txBody>
      </p:sp>
      <p:sp>
        <p:nvSpPr>
          <p:cNvPr id="27" name="text 1"/>
          <p:cNvSpPr txBox="1"/>
          <p:nvPr/>
        </p:nvSpPr>
        <p:spPr>
          <a:xfrm>
            <a:off x="6117590" y="1912876"/>
            <a:ext cx="1182584" cy="51524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891540">
              <a:lnSpc>
                <a:spcPct val="100000"/>
              </a:lnSpc>
            </a:pPr>
            <a:r>
              <a:rPr sz="1600" b="1" spc="10" dirty="0">
                <a:latin typeface="Arial"/>
                <a:cs typeface="Arial"/>
              </a:rPr>
              <a:t>а</a:t>
            </a:r>
            <a:endParaRPr sz="16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600" b="1" spc="10" dirty="0">
                <a:latin typeface="Arial"/>
                <a:cs typeface="Arial"/>
              </a:rPr>
              <a:t>на 2021 год</a:t>
            </a:r>
            <a:endParaRPr sz="1600">
              <a:latin typeface="Arial"/>
              <a:cs typeface="Arial"/>
            </a:endParaRPr>
          </a:p>
        </p:txBody>
      </p:sp>
      <p:sp>
        <p:nvSpPr>
          <p:cNvPr id="28" name="text 1"/>
          <p:cNvSpPr txBox="1"/>
          <p:nvPr/>
        </p:nvSpPr>
        <p:spPr>
          <a:xfrm>
            <a:off x="7865110" y="1670560"/>
            <a:ext cx="763744" cy="26937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b="1" spc="10" dirty="0">
                <a:latin typeface="Arial"/>
                <a:cs typeface="Arial"/>
              </a:rPr>
              <a:t>Проект</a:t>
            </a:r>
            <a:endParaRPr sz="1600">
              <a:latin typeface="Arial"/>
              <a:cs typeface="Arial"/>
            </a:endParaRPr>
          </a:p>
        </p:txBody>
      </p:sp>
      <p:sp>
        <p:nvSpPr>
          <p:cNvPr id="29" name="text 1"/>
          <p:cNvSpPr txBox="1"/>
          <p:nvPr/>
        </p:nvSpPr>
        <p:spPr>
          <a:xfrm>
            <a:off x="7775193" y="1912876"/>
            <a:ext cx="181612" cy="26937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b="1" spc="10" dirty="0">
                <a:latin typeface="Arial"/>
                <a:cs typeface="Arial"/>
              </a:rPr>
              <a:t>б</a:t>
            </a:r>
            <a:endParaRPr sz="1600">
              <a:latin typeface="Arial"/>
              <a:cs typeface="Arial"/>
            </a:endParaRPr>
          </a:p>
        </p:txBody>
      </p:sp>
      <p:sp>
        <p:nvSpPr>
          <p:cNvPr id="30" name="text 1"/>
          <p:cNvSpPr txBox="1"/>
          <p:nvPr/>
        </p:nvSpPr>
        <p:spPr>
          <a:xfrm>
            <a:off x="7900162" y="1912876"/>
            <a:ext cx="229447" cy="26937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b="1" spc="10" dirty="0">
                <a:latin typeface="Arial"/>
                <a:cs typeface="Arial"/>
              </a:rPr>
              <a:t>ю</a:t>
            </a:r>
            <a:endParaRPr sz="1600">
              <a:latin typeface="Arial"/>
              <a:cs typeface="Arial"/>
            </a:endParaRPr>
          </a:p>
        </p:txBody>
      </p:sp>
      <p:sp>
        <p:nvSpPr>
          <p:cNvPr id="31" name="text 1"/>
          <p:cNvSpPr txBox="1"/>
          <p:nvPr/>
        </p:nvSpPr>
        <p:spPr>
          <a:xfrm>
            <a:off x="8070850" y="1912876"/>
            <a:ext cx="185057" cy="26937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b="1" spc="10" dirty="0">
                <a:latin typeface="Arial"/>
                <a:cs typeface="Arial"/>
              </a:rPr>
              <a:t>д</a:t>
            </a:r>
            <a:endParaRPr sz="1600">
              <a:latin typeface="Arial"/>
              <a:cs typeface="Arial"/>
            </a:endParaRPr>
          </a:p>
        </p:txBody>
      </p:sp>
      <p:sp>
        <p:nvSpPr>
          <p:cNvPr id="32" name="text 1"/>
          <p:cNvSpPr txBox="1"/>
          <p:nvPr/>
        </p:nvSpPr>
        <p:spPr>
          <a:xfrm>
            <a:off x="8198866" y="1912876"/>
            <a:ext cx="200057" cy="26937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b="1" spc="10" dirty="0">
                <a:latin typeface="Arial"/>
                <a:cs typeface="Arial"/>
              </a:rPr>
              <a:t>ж</a:t>
            </a:r>
            <a:endParaRPr sz="1600">
              <a:latin typeface="Arial"/>
              <a:cs typeface="Arial"/>
            </a:endParaRPr>
          </a:p>
        </p:txBody>
      </p:sp>
      <p:sp>
        <p:nvSpPr>
          <p:cNvPr id="33" name="text 1"/>
          <p:cNvSpPr txBox="1"/>
          <p:nvPr/>
        </p:nvSpPr>
        <p:spPr>
          <a:xfrm>
            <a:off x="8337550" y="1912876"/>
            <a:ext cx="169045" cy="26937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b="1" spc="10" dirty="0">
                <a:latin typeface="Arial"/>
                <a:cs typeface="Arial"/>
              </a:rPr>
              <a:t>е</a:t>
            </a:r>
            <a:endParaRPr sz="1600">
              <a:latin typeface="Arial"/>
              <a:cs typeface="Arial"/>
            </a:endParaRPr>
          </a:p>
        </p:txBody>
      </p:sp>
      <p:sp>
        <p:nvSpPr>
          <p:cNvPr id="34" name="text 1"/>
          <p:cNvSpPr txBox="1"/>
          <p:nvPr/>
        </p:nvSpPr>
        <p:spPr>
          <a:xfrm>
            <a:off x="8447278" y="1912876"/>
            <a:ext cx="155667" cy="26937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b="1" spc="10" dirty="0">
                <a:latin typeface="Arial"/>
                <a:cs typeface="Arial"/>
              </a:rPr>
              <a:t>т</a:t>
            </a:r>
            <a:endParaRPr sz="1600">
              <a:latin typeface="Arial"/>
              <a:cs typeface="Arial"/>
            </a:endParaRPr>
          </a:p>
        </p:txBody>
      </p:sp>
      <p:sp>
        <p:nvSpPr>
          <p:cNvPr id="35" name="text 1"/>
          <p:cNvSpPr txBox="1"/>
          <p:nvPr/>
        </p:nvSpPr>
        <p:spPr>
          <a:xfrm>
            <a:off x="7653274" y="1912876"/>
            <a:ext cx="1182584" cy="51524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890016">
              <a:lnSpc>
                <a:spcPct val="100000"/>
              </a:lnSpc>
            </a:pPr>
            <a:r>
              <a:rPr sz="1600" b="1" spc="10" dirty="0">
                <a:latin typeface="Arial"/>
                <a:cs typeface="Arial"/>
              </a:rPr>
              <a:t>а</a:t>
            </a:r>
            <a:endParaRPr sz="16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600" b="1" spc="10" dirty="0">
                <a:latin typeface="Arial"/>
                <a:cs typeface="Arial"/>
              </a:rPr>
              <a:t>на 2022 год</a:t>
            </a:r>
            <a:endParaRPr sz="1600">
              <a:latin typeface="Arial"/>
              <a:cs typeface="Arial"/>
            </a:endParaRPr>
          </a:p>
        </p:txBody>
      </p:sp>
      <p:sp>
        <p:nvSpPr>
          <p:cNvPr id="36" name="text 1"/>
          <p:cNvSpPr txBox="1"/>
          <p:nvPr/>
        </p:nvSpPr>
        <p:spPr>
          <a:xfrm>
            <a:off x="392277" y="2601979"/>
            <a:ext cx="1669368" cy="24622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b="1" spc="10" dirty="0">
                <a:solidFill>
                  <a:srgbClr val="254061"/>
                </a:solidFill>
                <a:latin typeface="Arial"/>
                <a:cs typeface="Arial"/>
              </a:rPr>
              <a:t>I. Доходы, </a:t>
            </a:r>
            <a:r>
              <a:rPr sz="1600" b="1" spc="10" dirty="0" err="1" smtClean="0">
                <a:solidFill>
                  <a:srgbClr val="254061"/>
                </a:solidFill>
                <a:latin typeface="Arial"/>
                <a:cs typeface="Arial"/>
              </a:rPr>
              <a:t>всего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37" name="text 1"/>
          <p:cNvSpPr txBox="1"/>
          <p:nvPr/>
        </p:nvSpPr>
        <p:spPr>
          <a:xfrm>
            <a:off x="2792857" y="2630152"/>
            <a:ext cx="749564" cy="24622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pc="10" dirty="0" smtClean="0">
                <a:solidFill>
                  <a:srgbClr val="254061"/>
                </a:solidFill>
                <a:latin typeface="Arial"/>
                <a:cs typeface="Arial"/>
              </a:rPr>
              <a:t>10353,9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38" name="text 1"/>
          <p:cNvSpPr txBox="1"/>
          <p:nvPr/>
        </p:nvSpPr>
        <p:spPr>
          <a:xfrm>
            <a:off x="4527550" y="2630152"/>
            <a:ext cx="738215" cy="24622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ru-RU" sz="1600" b="1" spc="10" dirty="0" smtClean="0">
                <a:solidFill>
                  <a:srgbClr val="254061"/>
                </a:solidFill>
                <a:latin typeface="Arial"/>
                <a:cs typeface="Arial"/>
              </a:rPr>
              <a:t>11936,6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39" name="text 1"/>
          <p:cNvSpPr txBox="1"/>
          <p:nvPr/>
        </p:nvSpPr>
        <p:spPr>
          <a:xfrm>
            <a:off x="6150864" y="2630152"/>
            <a:ext cx="634469" cy="24622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ru-RU" sz="1600" b="1" spc="10" dirty="0" smtClean="0">
                <a:solidFill>
                  <a:srgbClr val="254061"/>
                </a:solidFill>
                <a:latin typeface="Arial"/>
                <a:cs typeface="Arial"/>
              </a:rPr>
              <a:t>8869,4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40" name="text 1"/>
          <p:cNvSpPr txBox="1"/>
          <p:nvPr/>
        </p:nvSpPr>
        <p:spPr>
          <a:xfrm>
            <a:off x="7662926" y="2630152"/>
            <a:ext cx="634469" cy="24622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pc="10" dirty="0" smtClean="0">
                <a:solidFill>
                  <a:srgbClr val="254061"/>
                </a:solidFill>
                <a:latin typeface="Arial"/>
                <a:cs typeface="Arial"/>
              </a:rPr>
              <a:t>8861,4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41" name="text 1"/>
          <p:cNvSpPr txBox="1"/>
          <p:nvPr/>
        </p:nvSpPr>
        <p:spPr>
          <a:xfrm>
            <a:off x="2846578" y="3145517"/>
            <a:ext cx="634469" cy="24622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ru-RU" sz="1600" b="1" spc="10" dirty="0" smtClean="0">
                <a:solidFill>
                  <a:srgbClr val="254061"/>
                </a:solidFill>
                <a:latin typeface="Arial"/>
                <a:cs typeface="Arial"/>
              </a:rPr>
              <a:t>6778,8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60" name="text 1"/>
          <p:cNvSpPr txBox="1"/>
          <p:nvPr/>
        </p:nvSpPr>
        <p:spPr>
          <a:xfrm>
            <a:off x="4527550" y="3154720"/>
            <a:ext cx="634469" cy="24622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pc="10" dirty="0" smtClean="0">
                <a:solidFill>
                  <a:srgbClr val="254061"/>
                </a:solidFill>
                <a:latin typeface="Arial"/>
                <a:cs typeface="Arial"/>
              </a:rPr>
              <a:t>7800,3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61" name="text 1"/>
          <p:cNvSpPr txBox="1"/>
          <p:nvPr/>
        </p:nvSpPr>
        <p:spPr>
          <a:xfrm>
            <a:off x="6172414" y="3154720"/>
            <a:ext cx="65" cy="24622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endParaRPr sz="1600" dirty="0">
              <a:latin typeface="Arial"/>
              <a:cs typeface="Arial"/>
            </a:endParaRPr>
          </a:p>
        </p:txBody>
      </p:sp>
      <p:sp>
        <p:nvSpPr>
          <p:cNvPr id="62" name="text 1"/>
          <p:cNvSpPr txBox="1"/>
          <p:nvPr/>
        </p:nvSpPr>
        <p:spPr>
          <a:xfrm>
            <a:off x="7609024" y="3141911"/>
            <a:ext cx="722955" cy="24622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indent="87313">
              <a:lnSpc>
                <a:spcPct val="100000"/>
              </a:lnSpc>
            </a:pPr>
            <a:r>
              <a:rPr lang="ru-RU" sz="1600" b="1" spc="10" dirty="0" smtClean="0">
                <a:solidFill>
                  <a:srgbClr val="254061"/>
                </a:solidFill>
                <a:latin typeface="Arial"/>
                <a:cs typeface="Arial"/>
              </a:rPr>
              <a:t>8303,5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63" name="text 1"/>
          <p:cNvSpPr txBox="1"/>
          <p:nvPr/>
        </p:nvSpPr>
        <p:spPr>
          <a:xfrm>
            <a:off x="2828171" y="4000217"/>
            <a:ext cx="693460" cy="24622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ru-RU" sz="1600" b="1" spc="10" dirty="0" smtClean="0">
                <a:solidFill>
                  <a:srgbClr val="254061"/>
                </a:solidFill>
                <a:latin typeface="Arial"/>
                <a:cs typeface="Arial"/>
              </a:rPr>
              <a:t>3 </a:t>
            </a:r>
            <a:r>
              <a:rPr lang="ru-RU" sz="1600" b="1" spc="10" dirty="0" smtClean="0">
                <a:solidFill>
                  <a:srgbClr val="254061"/>
                </a:solidFill>
                <a:latin typeface="Arial"/>
                <a:cs typeface="Arial"/>
              </a:rPr>
              <a:t>575,1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28" name="text 1"/>
          <p:cNvSpPr txBox="1"/>
          <p:nvPr/>
        </p:nvSpPr>
        <p:spPr>
          <a:xfrm>
            <a:off x="4547616" y="4000217"/>
            <a:ext cx="693460" cy="24622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pc="10" dirty="0" smtClean="0">
                <a:solidFill>
                  <a:srgbClr val="254061"/>
                </a:solidFill>
                <a:latin typeface="Arial"/>
                <a:cs typeface="Arial"/>
              </a:rPr>
              <a:t>4 </a:t>
            </a:r>
            <a:r>
              <a:rPr lang="ru-RU" sz="1600" b="1" spc="10" dirty="0" smtClean="0">
                <a:solidFill>
                  <a:srgbClr val="254061"/>
                </a:solidFill>
                <a:latin typeface="Arial"/>
                <a:cs typeface="Arial"/>
              </a:rPr>
              <a:t>136,3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29" name="text 1"/>
          <p:cNvSpPr txBox="1"/>
          <p:nvPr/>
        </p:nvSpPr>
        <p:spPr>
          <a:xfrm>
            <a:off x="6219514" y="4000217"/>
            <a:ext cx="519373" cy="24622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ru-RU" sz="1600" b="1" spc="10" dirty="0" smtClean="0">
                <a:solidFill>
                  <a:srgbClr val="254061"/>
                </a:solidFill>
                <a:latin typeface="Arial"/>
                <a:cs typeface="Arial"/>
              </a:rPr>
              <a:t>834,3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30" name="text 1"/>
          <p:cNvSpPr txBox="1"/>
          <p:nvPr/>
        </p:nvSpPr>
        <p:spPr>
          <a:xfrm>
            <a:off x="7666662" y="3998320"/>
            <a:ext cx="519373" cy="24622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pc="10" dirty="0" smtClean="0">
                <a:solidFill>
                  <a:srgbClr val="254061"/>
                </a:solidFill>
                <a:latin typeface="Arial"/>
                <a:cs typeface="Arial"/>
              </a:rPr>
              <a:t>557,9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31" name="text 1"/>
          <p:cNvSpPr txBox="1"/>
          <p:nvPr/>
        </p:nvSpPr>
        <p:spPr>
          <a:xfrm>
            <a:off x="386181" y="4721302"/>
            <a:ext cx="1826663" cy="2697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b="1" spc="10" dirty="0">
                <a:solidFill>
                  <a:srgbClr val="254061"/>
                </a:solidFill>
                <a:latin typeface="Arial"/>
                <a:cs typeface="Arial"/>
              </a:rPr>
              <a:t>II. Расходы, всего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60" name="text 1"/>
          <p:cNvSpPr txBox="1"/>
          <p:nvPr/>
        </p:nvSpPr>
        <p:spPr>
          <a:xfrm>
            <a:off x="2850769" y="4749518"/>
            <a:ext cx="749564" cy="24622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ru-RU" sz="1600" b="1" spc="10" dirty="0" smtClean="0">
                <a:solidFill>
                  <a:srgbClr val="254061"/>
                </a:solidFill>
                <a:latin typeface="Arial"/>
                <a:cs typeface="Arial"/>
              </a:rPr>
              <a:t>10353,9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61" name="text 1"/>
          <p:cNvSpPr txBox="1"/>
          <p:nvPr/>
        </p:nvSpPr>
        <p:spPr>
          <a:xfrm>
            <a:off x="4529074" y="4749518"/>
            <a:ext cx="797206" cy="24622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ru-RU" sz="1600" b="1" spc="10" dirty="0" smtClean="0">
                <a:solidFill>
                  <a:srgbClr val="254061"/>
                </a:solidFill>
                <a:latin typeface="Arial"/>
                <a:cs typeface="Arial"/>
              </a:rPr>
              <a:t>11 </a:t>
            </a:r>
            <a:r>
              <a:rPr lang="ru-RU" sz="1600" b="1" spc="10" dirty="0" smtClean="0">
                <a:solidFill>
                  <a:srgbClr val="254061"/>
                </a:solidFill>
                <a:latin typeface="Arial"/>
                <a:cs typeface="Arial"/>
              </a:rPr>
              <a:t>936,6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62" name="text 1"/>
          <p:cNvSpPr txBox="1"/>
          <p:nvPr/>
        </p:nvSpPr>
        <p:spPr>
          <a:xfrm>
            <a:off x="6152388" y="4749518"/>
            <a:ext cx="634469" cy="24622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ru-RU" sz="1600" b="1" spc="10" dirty="0" smtClean="0">
                <a:solidFill>
                  <a:srgbClr val="254061"/>
                </a:solidFill>
                <a:latin typeface="Arial"/>
                <a:cs typeface="Arial"/>
              </a:rPr>
              <a:t>9603,6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63" name="text 1"/>
          <p:cNvSpPr txBox="1"/>
          <p:nvPr/>
        </p:nvSpPr>
        <p:spPr>
          <a:xfrm>
            <a:off x="7664196" y="4749518"/>
            <a:ext cx="634469" cy="24622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pc="10" dirty="0" smtClean="0">
                <a:solidFill>
                  <a:srgbClr val="254061"/>
                </a:solidFill>
                <a:latin typeface="Arial"/>
                <a:cs typeface="Arial"/>
              </a:rPr>
              <a:t>9671,7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64" name="text 1"/>
          <p:cNvSpPr txBox="1"/>
          <p:nvPr/>
        </p:nvSpPr>
        <p:spPr>
          <a:xfrm>
            <a:off x="386181" y="5101338"/>
            <a:ext cx="1280145" cy="53833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b="1" spc="10" dirty="0">
                <a:solidFill>
                  <a:srgbClr val="C00000"/>
                </a:solidFill>
                <a:latin typeface="Arial"/>
                <a:cs typeface="Arial"/>
              </a:rPr>
              <a:t>III. Дефицит,</a:t>
            </a:r>
            <a:endParaRPr sz="1600">
              <a:latin typeface="Arial"/>
              <a:cs typeface="Arial"/>
            </a:endParaRPr>
          </a:p>
          <a:p>
            <a:pPr marL="6095">
              <a:lnSpc>
                <a:spcPct val="100000"/>
              </a:lnSpc>
            </a:pPr>
            <a:r>
              <a:rPr sz="1600" b="1" spc="10" dirty="0">
                <a:solidFill>
                  <a:srgbClr val="00B050"/>
                </a:solidFill>
                <a:latin typeface="Arial"/>
                <a:cs typeface="Arial"/>
              </a:rPr>
              <a:t>Профицит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5" name="text 1"/>
          <p:cNvSpPr txBox="1"/>
          <p:nvPr/>
        </p:nvSpPr>
        <p:spPr>
          <a:xfrm>
            <a:off x="2846578" y="5265307"/>
            <a:ext cx="359394" cy="24622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ru-RU" sz="1600" b="1" spc="10" dirty="0" smtClean="0">
                <a:solidFill>
                  <a:srgbClr val="C00000"/>
                </a:solidFill>
                <a:latin typeface="Arial"/>
                <a:cs typeface="Arial"/>
              </a:rPr>
              <a:t>-0,0</a:t>
            </a:r>
            <a:endParaRPr sz="1600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166" name="text 1"/>
          <p:cNvSpPr txBox="1"/>
          <p:nvPr/>
        </p:nvSpPr>
        <p:spPr>
          <a:xfrm>
            <a:off x="4529074" y="5265307"/>
            <a:ext cx="289182" cy="24622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ru-RU" sz="1600" b="1" spc="10" dirty="0" smtClean="0">
                <a:solidFill>
                  <a:srgbClr val="C00000"/>
                </a:solidFill>
                <a:latin typeface="Arial"/>
                <a:cs typeface="Arial"/>
              </a:rPr>
              <a:t>0,0</a:t>
            </a:r>
            <a:endParaRPr sz="1600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167" name="text 1"/>
          <p:cNvSpPr txBox="1"/>
          <p:nvPr/>
        </p:nvSpPr>
        <p:spPr>
          <a:xfrm>
            <a:off x="6159098" y="5277329"/>
            <a:ext cx="648575" cy="24622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ru-RU" sz="1600" b="1" spc="10" dirty="0" smtClean="0">
                <a:solidFill>
                  <a:srgbClr val="C00000"/>
                </a:solidFill>
                <a:latin typeface="Arial"/>
                <a:cs typeface="Arial"/>
              </a:rPr>
              <a:t>- </a:t>
            </a:r>
            <a:r>
              <a:rPr lang="ru-RU" sz="1600" b="1" spc="10" dirty="0" smtClean="0">
                <a:solidFill>
                  <a:srgbClr val="C00000"/>
                </a:solidFill>
                <a:latin typeface="Arial"/>
                <a:cs typeface="Arial"/>
              </a:rPr>
              <a:t>734,2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68" name="text 1"/>
          <p:cNvSpPr txBox="1"/>
          <p:nvPr/>
        </p:nvSpPr>
        <p:spPr>
          <a:xfrm>
            <a:off x="7658314" y="5265307"/>
            <a:ext cx="648575" cy="24622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ru-RU" sz="1600" b="1" spc="10" dirty="0" smtClean="0">
                <a:solidFill>
                  <a:srgbClr val="C00000"/>
                </a:solidFill>
                <a:latin typeface="Arial"/>
                <a:cs typeface="Arial"/>
              </a:rPr>
              <a:t>- </a:t>
            </a:r>
            <a:r>
              <a:rPr lang="ru-RU" sz="1600" b="1" spc="10" dirty="0" smtClean="0">
                <a:solidFill>
                  <a:srgbClr val="C00000"/>
                </a:solidFill>
                <a:latin typeface="Arial"/>
                <a:cs typeface="Arial"/>
              </a:rPr>
              <a:t>810,3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69" name="text 1"/>
          <p:cNvSpPr txBox="1"/>
          <p:nvPr/>
        </p:nvSpPr>
        <p:spPr>
          <a:xfrm>
            <a:off x="5889625" y="293814"/>
            <a:ext cx="2077172" cy="1384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ru-RU" sz="900" b="1" spc="10" dirty="0" smtClean="0">
                <a:solidFill>
                  <a:srgbClr val="FFFFFF"/>
                </a:solidFill>
                <a:latin typeface="Arial"/>
                <a:cs typeface="Arial"/>
              </a:rPr>
              <a:t>Первомай</a:t>
            </a:r>
            <a:r>
              <a:rPr lang="ru-RU" sz="900" b="1" spc="10" dirty="0" smtClean="0">
                <a:solidFill>
                  <a:srgbClr val="FFFFFF"/>
                </a:solidFill>
                <a:latin typeface="Arial"/>
                <a:cs typeface="Arial"/>
              </a:rPr>
              <a:t>ское </a:t>
            </a:r>
            <a:r>
              <a:rPr lang="ru-RU" sz="900" b="1" spc="10" dirty="0" smtClean="0">
                <a:solidFill>
                  <a:srgbClr val="FFFFFF"/>
                </a:solidFill>
                <a:latin typeface="Arial"/>
                <a:cs typeface="Arial"/>
              </a:rPr>
              <a:t>сельское поселение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106" name="text 1"/>
          <p:cNvSpPr txBox="1"/>
          <p:nvPr/>
        </p:nvSpPr>
        <p:spPr>
          <a:xfrm>
            <a:off x="467328" y="3859193"/>
            <a:ext cx="1634807" cy="49244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b="1" spc="10" dirty="0" err="1" smtClean="0">
                <a:solidFill>
                  <a:srgbClr val="254061"/>
                </a:solidFill>
                <a:latin typeface="Arial"/>
                <a:cs typeface="Arial"/>
              </a:rPr>
              <a:t>Безвозмездные</a:t>
            </a:r>
            <a:endParaRPr sz="1600" dirty="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lang="ru-RU" sz="1600" b="1" spc="10" dirty="0">
                <a:solidFill>
                  <a:srgbClr val="254061"/>
                </a:solidFill>
                <a:latin typeface="Arial"/>
                <a:cs typeface="Arial"/>
              </a:rPr>
              <a:t>п</a:t>
            </a:r>
            <a:r>
              <a:rPr sz="1600" b="1" spc="10" dirty="0" err="1" smtClean="0">
                <a:solidFill>
                  <a:srgbClr val="254061"/>
                </a:solidFill>
                <a:latin typeface="Arial"/>
                <a:cs typeface="Arial"/>
              </a:rPr>
              <a:t>оступления</a:t>
            </a:r>
            <a:r>
              <a:rPr lang="ru-RU" sz="1600" b="1" spc="10" dirty="0" smtClean="0">
                <a:solidFill>
                  <a:srgbClr val="254061"/>
                </a:solidFill>
                <a:latin typeface="Arial"/>
                <a:cs typeface="Arial"/>
              </a:rPr>
              <a:t> *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07" name="text 1"/>
          <p:cNvSpPr txBox="1"/>
          <p:nvPr/>
        </p:nvSpPr>
        <p:spPr>
          <a:xfrm>
            <a:off x="445450" y="2944667"/>
            <a:ext cx="1363258" cy="73866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b="1" spc="10" dirty="0" err="1" smtClean="0">
                <a:solidFill>
                  <a:srgbClr val="254061"/>
                </a:solidFill>
                <a:latin typeface="Arial"/>
                <a:cs typeface="Arial"/>
              </a:rPr>
              <a:t>Налоговые</a:t>
            </a:r>
            <a:r>
              <a:rPr sz="1600" b="1" spc="10" dirty="0" smtClean="0">
                <a:solidFill>
                  <a:srgbClr val="254061"/>
                </a:solidFill>
                <a:latin typeface="Arial"/>
                <a:cs typeface="Arial"/>
              </a:rPr>
              <a:t> </a:t>
            </a:r>
            <a:r>
              <a:rPr sz="1600" b="1" spc="10" dirty="0">
                <a:solidFill>
                  <a:srgbClr val="254061"/>
                </a:solidFill>
                <a:latin typeface="Arial"/>
                <a:cs typeface="Arial"/>
              </a:rPr>
              <a:t>и</a:t>
            </a:r>
            <a:endParaRPr sz="1600" dirty="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600" b="1" spc="10" dirty="0">
                <a:solidFill>
                  <a:srgbClr val="254061"/>
                </a:solidFill>
                <a:latin typeface="Arial"/>
                <a:cs typeface="Arial"/>
              </a:rPr>
              <a:t>неналоговые</a:t>
            </a:r>
            <a:endParaRPr sz="1600" dirty="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600" b="1" spc="10" dirty="0" err="1" smtClean="0">
                <a:solidFill>
                  <a:srgbClr val="254061"/>
                </a:solidFill>
                <a:latin typeface="Arial"/>
                <a:cs typeface="Arial"/>
              </a:rPr>
              <a:t>доходы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6096000" y="3124200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spc="10" dirty="0" smtClean="0">
                <a:solidFill>
                  <a:srgbClr val="254061"/>
                </a:solidFill>
                <a:latin typeface="Arial"/>
                <a:cs typeface="Arial"/>
              </a:rPr>
              <a:t>8035,1</a:t>
            </a:r>
            <a:endParaRPr lang="ru-RU" sz="16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60" name="object 60"/>
          <p:cNvSpPr/>
          <p:nvPr/>
        </p:nvSpPr>
        <p:spPr>
          <a:xfrm>
            <a:off x="562356" y="816864"/>
            <a:ext cx="19811" cy="934212"/>
          </a:xfrm>
          <a:custGeom>
            <a:avLst/>
            <a:gdLst/>
            <a:ahLst/>
            <a:cxnLst/>
            <a:rect l="l" t="t" r="r" b="b"/>
            <a:pathLst>
              <a:path w="19811" h="934212">
                <a:moveTo>
                  <a:pt x="9906" y="924306"/>
                </a:moveTo>
                <a:lnTo>
                  <a:pt x="9906" y="9906"/>
                </a:lnTo>
              </a:path>
            </a:pathLst>
          </a:custGeom>
          <a:ln w="19812">
            <a:solidFill>
              <a:srgbClr val="1CADE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161" name="Imag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162" name="Imag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67284"/>
            <a:ext cx="9144000" cy="83820"/>
          </a:xfrm>
          <a:prstGeom prst="rect">
            <a:avLst/>
          </a:prstGeom>
        </p:spPr>
      </p:pic>
      <p:pic>
        <p:nvPicPr>
          <p:cNvPr id="163" name="Image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310896"/>
          </a:xfrm>
          <a:prstGeom prst="rect">
            <a:avLst/>
          </a:prstGeom>
        </p:spPr>
      </p:pic>
      <p:pic>
        <p:nvPicPr>
          <p:cNvPr id="164" name="Image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07848"/>
            <a:ext cx="9144000" cy="91440"/>
          </a:xfrm>
          <a:prstGeom prst="rect">
            <a:avLst/>
          </a:prstGeom>
        </p:spPr>
      </p:pic>
      <p:pic>
        <p:nvPicPr>
          <p:cNvPr id="165" name="Image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0200" y="359663"/>
            <a:ext cx="3733800" cy="91440"/>
          </a:xfrm>
          <a:prstGeom prst="rect">
            <a:avLst/>
          </a:prstGeom>
        </p:spPr>
      </p:pic>
      <p:pic>
        <p:nvPicPr>
          <p:cNvPr id="166" name="Image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0200" y="440436"/>
            <a:ext cx="3733800" cy="179832"/>
          </a:xfrm>
          <a:prstGeom prst="rect">
            <a:avLst/>
          </a:prstGeom>
        </p:spPr>
      </p:pic>
      <p:sp>
        <p:nvSpPr>
          <p:cNvPr id="61" name="object 61"/>
          <p:cNvSpPr/>
          <p:nvPr/>
        </p:nvSpPr>
        <p:spPr>
          <a:xfrm>
            <a:off x="5407152" y="496824"/>
            <a:ext cx="3063240" cy="27432"/>
          </a:xfrm>
          <a:custGeom>
            <a:avLst/>
            <a:gdLst/>
            <a:ahLst/>
            <a:cxnLst/>
            <a:rect l="l" t="t" r="r" b="b"/>
            <a:pathLst>
              <a:path w="3063240" h="27432">
                <a:moveTo>
                  <a:pt x="0" y="4572"/>
                </a:moveTo>
                <a:cubicBezTo>
                  <a:pt x="0" y="2032"/>
                  <a:pt x="2159" y="0"/>
                  <a:pt x="4572" y="0"/>
                </a:cubicBezTo>
                <a:cubicBezTo>
                  <a:pt x="4572" y="0"/>
                  <a:pt x="4572" y="0"/>
                  <a:pt x="4572" y="0"/>
                </a:cubicBezTo>
                <a:lnTo>
                  <a:pt x="4572" y="0"/>
                </a:lnTo>
                <a:lnTo>
                  <a:pt x="3058668" y="0"/>
                </a:lnTo>
                <a:cubicBezTo>
                  <a:pt x="3061208" y="0"/>
                  <a:pt x="3063240" y="2032"/>
                  <a:pt x="3063240" y="4572"/>
                </a:cubicBezTo>
                <a:cubicBezTo>
                  <a:pt x="3063240" y="4572"/>
                  <a:pt x="3063240" y="4572"/>
                  <a:pt x="3063240" y="4572"/>
                </a:cubicBezTo>
                <a:lnTo>
                  <a:pt x="3063240" y="4572"/>
                </a:lnTo>
                <a:lnTo>
                  <a:pt x="3063240" y="22860"/>
                </a:lnTo>
                <a:cubicBezTo>
                  <a:pt x="3063240" y="25400"/>
                  <a:pt x="3061208" y="27432"/>
                  <a:pt x="3058668" y="27432"/>
                </a:cubicBezTo>
                <a:cubicBezTo>
                  <a:pt x="3058668" y="27432"/>
                  <a:pt x="3058668" y="27432"/>
                  <a:pt x="3058668" y="27432"/>
                </a:cubicBezTo>
                <a:lnTo>
                  <a:pt x="3058668" y="27432"/>
                </a:lnTo>
                <a:lnTo>
                  <a:pt x="4572" y="27432"/>
                </a:lnTo>
                <a:cubicBezTo>
                  <a:pt x="2159" y="27432"/>
                  <a:pt x="0" y="25400"/>
                  <a:pt x="0" y="22860"/>
                </a:cubicBezTo>
                <a:cubicBezTo>
                  <a:pt x="0" y="22860"/>
                  <a:pt x="0" y="22860"/>
                  <a:pt x="0" y="22860"/>
                </a:cubicBezTo>
                <a:close/>
              </a:path>
            </a:pathLst>
          </a:custGeom>
          <a:solidFill>
            <a:srgbClr val="EEEC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373112" y="588264"/>
            <a:ext cx="1600200" cy="36576"/>
          </a:xfrm>
          <a:custGeom>
            <a:avLst/>
            <a:gdLst/>
            <a:ahLst/>
            <a:cxnLst/>
            <a:rect l="l" t="t" r="r" b="b"/>
            <a:pathLst>
              <a:path w="1600200" h="36576">
                <a:moveTo>
                  <a:pt x="0" y="6096"/>
                </a:moveTo>
                <a:cubicBezTo>
                  <a:pt x="0" y="2794"/>
                  <a:pt x="2794" y="0"/>
                  <a:pt x="6095" y="0"/>
                </a:cubicBezTo>
                <a:cubicBezTo>
                  <a:pt x="6095" y="0"/>
                  <a:pt x="6095" y="0"/>
                  <a:pt x="6095" y="0"/>
                </a:cubicBezTo>
                <a:lnTo>
                  <a:pt x="6095" y="0"/>
                </a:lnTo>
                <a:lnTo>
                  <a:pt x="1594104" y="0"/>
                </a:lnTo>
                <a:cubicBezTo>
                  <a:pt x="1597533" y="0"/>
                  <a:pt x="1600200" y="2794"/>
                  <a:pt x="1600200" y="6096"/>
                </a:cubicBezTo>
                <a:cubicBezTo>
                  <a:pt x="1600200" y="6096"/>
                  <a:pt x="1600200" y="6096"/>
                  <a:pt x="1600200" y="6096"/>
                </a:cubicBezTo>
                <a:lnTo>
                  <a:pt x="1600200" y="6096"/>
                </a:lnTo>
                <a:lnTo>
                  <a:pt x="1600200" y="30480"/>
                </a:lnTo>
                <a:cubicBezTo>
                  <a:pt x="1600200" y="33909"/>
                  <a:pt x="1597533" y="36576"/>
                  <a:pt x="1594104" y="36576"/>
                </a:cubicBezTo>
                <a:cubicBezTo>
                  <a:pt x="1594104" y="36576"/>
                  <a:pt x="1594104" y="36576"/>
                  <a:pt x="1594104" y="36576"/>
                </a:cubicBezTo>
                <a:lnTo>
                  <a:pt x="1594104" y="36576"/>
                </a:lnTo>
                <a:lnTo>
                  <a:pt x="6095" y="36576"/>
                </a:lnTo>
                <a:cubicBezTo>
                  <a:pt x="2794" y="36576"/>
                  <a:pt x="0" y="33909"/>
                  <a:pt x="0" y="30480"/>
                </a:cubicBezTo>
                <a:cubicBezTo>
                  <a:pt x="0" y="30480"/>
                  <a:pt x="0" y="30480"/>
                  <a:pt x="0" y="30480"/>
                </a:cubicBezTo>
                <a:close/>
              </a:path>
            </a:pathLst>
          </a:custGeom>
          <a:solidFill>
            <a:srgbClr val="EEEC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167" name="Image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84564" y="0"/>
            <a:ext cx="57912" cy="620268"/>
          </a:xfrm>
          <a:prstGeom prst="rect">
            <a:avLst/>
          </a:prstGeom>
        </p:spPr>
      </p:pic>
      <p:pic>
        <p:nvPicPr>
          <p:cNvPr id="168" name="Image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44940" y="0"/>
            <a:ext cx="27432" cy="620268"/>
          </a:xfrm>
          <a:prstGeom prst="rect">
            <a:avLst/>
          </a:prstGeom>
        </p:spPr>
      </p:pic>
      <p:pic>
        <p:nvPicPr>
          <p:cNvPr id="169" name="Image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25128" y="0"/>
            <a:ext cx="9144" cy="620268"/>
          </a:xfrm>
          <a:prstGeom prst="rect">
            <a:avLst/>
          </a:prstGeom>
        </p:spPr>
      </p:pic>
      <p:pic>
        <p:nvPicPr>
          <p:cNvPr id="170" name="Image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74836" y="0"/>
            <a:ext cx="27432" cy="620268"/>
          </a:xfrm>
          <a:prstGeom prst="rect">
            <a:avLst/>
          </a:prstGeom>
        </p:spPr>
      </p:pic>
      <p:sp>
        <p:nvSpPr>
          <p:cNvPr id="63" name="object 63"/>
          <p:cNvSpPr/>
          <p:nvPr/>
        </p:nvSpPr>
        <p:spPr>
          <a:xfrm>
            <a:off x="8915400" y="0"/>
            <a:ext cx="54864" cy="585216"/>
          </a:xfrm>
          <a:custGeom>
            <a:avLst/>
            <a:gdLst/>
            <a:ahLst/>
            <a:cxnLst/>
            <a:rect l="l" t="t" r="r" b="b"/>
            <a:pathLst>
              <a:path w="54864" h="585216">
                <a:moveTo>
                  <a:pt x="0" y="585216"/>
                </a:moveTo>
                <a:lnTo>
                  <a:pt x="0" y="0"/>
                </a:lnTo>
                <a:lnTo>
                  <a:pt x="54864" y="0"/>
                </a:lnTo>
                <a:lnTo>
                  <a:pt x="54864" y="585216"/>
                </a:lnTo>
                <a:lnTo>
                  <a:pt x="0" y="585216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874252" y="0"/>
            <a:ext cx="7620" cy="585216"/>
          </a:xfrm>
          <a:custGeom>
            <a:avLst/>
            <a:gdLst/>
            <a:ahLst/>
            <a:cxnLst/>
            <a:rect l="l" t="t" r="r" b="b"/>
            <a:pathLst>
              <a:path w="7620" h="585216">
                <a:moveTo>
                  <a:pt x="0" y="585216"/>
                </a:moveTo>
                <a:lnTo>
                  <a:pt x="0" y="0"/>
                </a:lnTo>
                <a:lnTo>
                  <a:pt x="7620" y="0"/>
                </a:lnTo>
                <a:lnTo>
                  <a:pt x="7620" y="585216"/>
                </a:lnTo>
                <a:lnTo>
                  <a:pt x="0" y="585216"/>
                </a:lnTo>
                <a:close/>
              </a:path>
            </a:pathLst>
          </a:custGeom>
          <a:solidFill>
            <a:srgbClr val="FFFFFF">
              <a:alpha val="30196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171" name="Image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23148" y="268224"/>
            <a:ext cx="196596" cy="198120"/>
          </a:xfrm>
          <a:prstGeom prst="rect">
            <a:avLst/>
          </a:prstGeom>
        </p:spPr>
      </p:pic>
      <p:pic>
        <p:nvPicPr>
          <p:cNvPr id="172" name="Image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0604" y="1171956"/>
            <a:ext cx="3995928" cy="5574790"/>
          </a:xfrm>
          <a:prstGeom prst="rect">
            <a:avLst/>
          </a:prstGeom>
        </p:spPr>
      </p:pic>
      <p:pic>
        <p:nvPicPr>
          <p:cNvPr id="173" name="Image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57216" y="1171956"/>
            <a:ext cx="3858768" cy="5626606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161241" y="526001"/>
            <a:ext cx="8716490" cy="8817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 algn="ctr">
              <a:lnSpc>
                <a:spcPct val="100000"/>
              </a:lnSpc>
            </a:pPr>
            <a:r>
              <a:rPr sz="1910" b="1" spc="10" dirty="0">
                <a:solidFill>
                  <a:srgbClr val="0070C0"/>
                </a:solidFill>
                <a:latin typeface="Arial"/>
                <a:cs typeface="Arial"/>
              </a:rPr>
              <a:t>Основные  параметры </a:t>
            </a:r>
            <a:endParaRPr lang="ru-RU" sz="1910" b="1" spc="10" dirty="0" smtClean="0">
              <a:solidFill>
                <a:srgbClr val="0070C0"/>
              </a:solidFill>
              <a:latin typeface="Arial"/>
              <a:cs typeface="Arial"/>
            </a:endParaRPr>
          </a:p>
          <a:p>
            <a:pPr marL="0" algn="ctr">
              <a:lnSpc>
                <a:spcPct val="100000"/>
              </a:lnSpc>
            </a:pPr>
            <a:r>
              <a:rPr sz="1910" b="1" spc="10" dirty="0" err="1" smtClean="0">
                <a:solidFill>
                  <a:srgbClr val="0070C0"/>
                </a:solidFill>
                <a:latin typeface="Arial"/>
                <a:cs typeface="Arial"/>
              </a:rPr>
              <a:t>бюджета</a:t>
            </a:r>
            <a:r>
              <a:rPr lang="ru-RU" sz="1910" b="1" spc="10" dirty="0" smtClean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ru-RU" sz="1910" b="1" spc="10" dirty="0" smtClean="0">
                <a:solidFill>
                  <a:srgbClr val="0070C0"/>
                </a:solidFill>
                <a:latin typeface="Arial"/>
                <a:cs typeface="Arial"/>
              </a:rPr>
              <a:t>Первомай</a:t>
            </a:r>
            <a:r>
              <a:rPr lang="ru-RU" sz="1910" b="1" spc="10" dirty="0" smtClean="0">
                <a:solidFill>
                  <a:srgbClr val="0070C0"/>
                </a:solidFill>
                <a:latin typeface="Arial"/>
                <a:cs typeface="Arial"/>
              </a:rPr>
              <a:t>ского </a:t>
            </a:r>
            <a:r>
              <a:rPr lang="ru-RU" sz="1910" b="1" spc="10" dirty="0" smtClean="0">
                <a:solidFill>
                  <a:srgbClr val="0070C0"/>
                </a:solidFill>
                <a:latin typeface="Arial"/>
                <a:cs typeface="Arial"/>
              </a:rPr>
              <a:t>сельского поселения</a:t>
            </a:r>
            <a:r>
              <a:rPr sz="1910" b="1" spc="10" dirty="0">
                <a:solidFill>
                  <a:srgbClr val="0070C0"/>
                </a:solidFill>
                <a:latin typeface="Arial"/>
                <a:cs typeface="Arial"/>
              </a:rPr>
              <a:t>  </a:t>
            </a:r>
            <a:r>
              <a:rPr sz="1910" b="1" spc="10" dirty="0" err="1" smtClean="0">
                <a:solidFill>
                  <a:srgbClr val="0070C0"/>
                </a:solidFill>
                <a:latin typeface="Arial"/>
                <a:cs typeface="Arial"/>
              </a:rPr>
              <a:t>Миллеровского</a:t>
            </a:r>
            <a:r>
              <a:rPr lang="ru-RU" sz="1910" b="1" spc="10" dirty="0" smtClean="0">
                <a:solidFill>
                  <a:srgbClr val="0070C0"/>
                </a:solidFill>
                <a:latin typeface="Arial"/>
                <a:cs typeface="Arial"/>
              </a:rPr>
              <a:t> района</a:t>
            </a:r>
          </a:p>
          <a:p>
            <a:pPr marL="0" algn="ctr">
              <a:lnSpc>
                <a:spcPct val="100000"/>
              </a:lnSpc>
            </a:pPr>
            <a:r>
              <a:rPr lang="ru-RU" sz="1910" b="1" spc="10" dirty="0" smtClean="0">
                <a:solidFill>
                  <a:srgbClr val="0070C0"/>
                </a:solidFill>
                <a:latin typeface="Arial"/>
                <a:cs typeface="Arial"/>
              </a:rPr>
              <a:t> на 2020 год</a:t>
            </a:r>
            <a:endParaRPr sz="1900" dirty="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408811" y="1961000"/>
            <a:ext cx="2560637" cy="20005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solidFill>
                  <a:srgbClr val="FFFFFF"/>
                </a:solidFill>
                <a:latin typeface="Calibri"/>
                <a:cs typeface="Calibri"/>
              </a:rPr>
              <a:t>Налог  на  доходы  физических  лиц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2277745" y="2184914"/>
            <a:ext cx="554319" cy="21544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ru-RU" sz="1400" b="1" spc="10" dirty="0" smtClean="0">
                <a:solidFill>
                  <a:srgbClr val="FFFFFF"/>
                </a:solidFill>
                <a:latin typeface="Arial"/>
                <a:cs typeface="Arial"/>
              </a:rPr>
              <a:t>3764,0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1553501" y="3901052"/>
            <a:ext cx="1363387" cy="21544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ru-RU" sz="1400" spc="10" dirty="0" smtClean="0">
                <a:solidFill>
                  <a:srgbClr val="FFFFFF"/>
                </a:solidFill>
                <a:latin typeface="Calibri"/>
                <a:cs typeface="Calibri"/>
              </a:rPr>
              <a:t>Земельный налог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2207641" y="4124966"/>
            <a:ext cx="554319" cy="21544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ru-RU" sz="1400" b="1" spc="10" dirty="0" smtClean="0">
                <a:solidFill>
                  <a:srgbClr val="FFFFFF"/>
                </a:solidFill>
                <a:latin typeface="Arial"/>
                <a:cs typeface="Arial"/>
              </a:rPr>
              <a:t>3343,9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1626743" y="4826755"/>
            <a:ext cx="2092111" cy="20005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ru-RU" sz="1300" spc="10" dirty="0" smtClean="0">
                <a:solidFill>
                  <a:srgbClr val="FFFFFF"/>
                </a:solidFill>
                <a:latin typeface="Calibri"/>
                <a:cs typeface="Calibri"/>
              </a:rPr>
              <a:t>Безвозмездные поступления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2018665" y="5241169"/>
            <a:ext cx="554319" cy="21544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ru-RU" sz="1400" b="1" spc="10" dirty="0" smtClean="0">
                <a:solidFill>
                  <a:srgbClr val="FFFFFF"/>
                </a:solidFill>
                <a:latin typeface="Arial"/>
                <a:cs typeface="Arial"/>
              </a:rPr>
              <a:t>4136,3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1989454" y="5913012"/>
            <a:ext cx="1133389" cy="22645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10" spc="10" dirty="0">
                <a:solidFill>
                  <a:srgbClr val="FFFFFF"/>
                </a:solidFill>
                <a:latin typeface="Calibri"/>
                <a:cs typeface="Calibri"/>
              </a:rPr>
              <a:t>Иные  доходы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2199767" y="6153689"/>
            <a:ext cx="453650" cy="21544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ru-RU" sz="1400" b="1" spc="10" dirty="0" smtClean="0">
                <a:solidFill>
                  <a:srgbClr val="FFFFFF"/>
                </a:solidFill>
                <a:latin typeface="Arial"/>
                <a:cs typeface="Arial"/>
              </a:rPr>
              <a:t>492,9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6431026" y="1773167"/>
            <a:ext cx="1752001" cy="22645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40" spc="10" dirty="0">
                <a:solidFill>
                  <a:srgbClr val="FFFFFF"/>
                </a:solidFill>
                <a:latin typeface="Calibri"/>
                <a:cs typeface="Calibri"/>
              </a:rPr>
              <a:t>Социальная  политика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6996430" y="2013845"/>
            <a:ext cx="453650" cy="21544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ru-RU" sz="1400" b="1" spc="10" dirty="0" smtClean="0">
                <a:solidFill>
                  <a:srgbClr val="FFFFFF"/>
                </a:solidFill>
                <a:latin typeface="Arial"/>
                <a:cs typeface="Arial"/>
              </a:rPr>
              <a:t>200,4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6851268" y="2476112"/>
            <a:ext cx="1098430" cy="22645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70" spc="10" dirty="0">
                <a:solidFill>
                  <a:srgbClr val="FFFFFF"/>
                </a:solidFill>
                <a:latin typeface="Calibri"/>
                <a:cs typeface="Calibri"/>
              </a:rPr>
              <a:t>Образование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7058532" y="2716790"/>
            <a:ext cx="352982" cy="21544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ru-RU" sz="1400" b="1" spc="10" dirty="0" smtClean="0">
                <a:solidFill>
                  <a:srgbClr val="FFFFFF"/>
                </a:solidFill>
                <a:latin typeface="Arial"/>
                <a:cs typeface="Arial"/>
              </a:rPr>
              <a:t>10,3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6" name="text 1"/>
          <p:cNvSpPr txBox="1"/>
          <p:nvPr/>
        </p:nvSpPr>
        <p:spPr>
          <a:xfrm>
            <a:off x="6239460" y="3196505"/>
            <a:ext cx="1967590" cy="21082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ru-RU" sz="1370" spc="10" dirty="0" smtClean="0">
                <a:solidFill>
                  <a:srgbClr val="FFFFFF"/>
                </a:solidFill>
                <a:latin typeface="Calibri"/>
                <a:cs typeface="Calibri"/>
              </a:rPr>
              <a:t>Национальная экономика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17" name="text 1"/>
          <p:cNvSpPr txBox="1"/>
          <p:nvPr/>
        </p:nvSpPr>
        <p:spPr>
          <a:xfrm>
            <a:off x="7111873" y="3417830"/>
            <a:ext cx="352982" cy="21544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ru-RU" sz="1400" b="1" spc="10" dirty="0" smtClean="0">
                <a:solidFill>
                  <a:srgbClr val="FFFFFF"/>
                </a:solidFill>
                <a:latin typeface="Arial"/>
                <a:cs typeface="Arial"/>
              </a:rPr>
              <a:t>10,0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8" name="text 1"/>
          <p:cNvSpPr txBox="1"/>
          <p:nvPr/>
        </p:nvSpPr>
        <p:spPr>
          <a:xfrm>
            <a:off x="6131687" y="3917746"/>
            <a:ext cx="2424025" cy="19354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40" spc="10" dirty="0">
                <a:solidFill>
                  <a:srgbClr val="FFFFFF"/>
                </a:solidFill>
                <a:latin typeface="Calibri"/>
                <a:cs typeface="Calibri"/>
              </a:rPr>
              <a:t>Жилищно</a:t>
            </a:r>
            <a:r>
              <a:rPr sz="1140" b="1" spc="10" dirty="0">
                <a:solidFill>
                  <a:srgbClr val="FFFFFF"/>
                </a:solidFill>
                <a:latin typeface="TeamViewer14"/>
                <a:cs typeface="TeamViewer14"/>
              </a:rPr>
              <a:t>-</a:t>
            </a:r>
            <a:r>
              <a:rPr sz="1140" spc="10" dirty="0">
                <a:solidFill>
                  <a:srgbClr val="FFFFFF"/>
                </a:solidFill>
                <a:latin typeface="Calibri"/>
                <a:cs typeface="Calibri"/>
              </a:rPr>
              <a:t>коммунальное  хозяйство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20" name="text 1"/>
          <p:cNvSpPr txBox="1"/>
          <p:nvPr/>
        </p:nvSpPr>
        <p:spPr>
          <a:xfrm>
            <a:off x="7399655" y="4099947"/>
            <a:ext cx="65" cy="21544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endParaRPr sz="1400" dirty="0">
              <a:latin typeface="Arial"/>
              <a:cs typeface="Arial"/>
            </a:endParaRPr>
          </a:p>
        </p:txBody>
      </p:sp>
      <p:sp>
        <p:nvSpPr>
          <p:cNvPr id="21" name="text 1"/>
          <p:cNvSpPr txBox="1"/>
          <p:nvPr/>
        </p:nvSpPr>
        <p:spPr>
          <a:xfrm>
            <a:off x="6956944" y="4118139"/>
            <a:ext cx="453650" cy="21544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ru-RU" sz="1400" b="1" spc="10" dirty="0" smtClean="0">
                <a:solidFill>
                  <a:srgbClr val="FFFFFF"/>
                </a:solidFill>
                <a:latin typeface="Arial"/>
                <a:cs typeface="Arial"/>
              </a:rPr>
              <a:t>841,6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2" name="text 1"/>
          <p:cNvSpPr txBox="1"/>
          <p:nvPr/>
        </p:nvSpPr>
        <p:spPr>
          <a:xfrm>
            <a:off x="7780909" y="4099947"/>
            <a:ext cx="65" cy="21544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endParaRPr sz="1400" dirty="0">
              <a:latin typeface="Arial"/>
              <a:cs typeface="Arial"/>
            </a:endParaRPr>
          </a:p>
        </p:txBody>
      </p:sp>
      <p:sp>
        <p:nvSpPr>
          <p:cNvPr id="23" name="text 1"/>
          <p:cNvSpPr txBox="1"/>
          <p:nvPr/>
        </p:nvSpPr>
        <p:spPr>
          <a:xfrm>
            <a:off x="6216569" y="4567552"/>
            <a:ext cx="2013372" cy="20159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ru-RU" sz="1310" spc="10" dirty="0" smtClean="0">
                <a:solidFill>
                  <a:srgbClr val="FFFFFF"/>
                </a:solidFill>
                <a:latin typeface="Calibri"/>
                <a:cs typeface="Calibri"/>
              </a:rPr>
              <a:t>Культура и кинематография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24" name="text 1"/>
          <p:cNvSpPr txBox="1"/>
          <p:nvPr/>
        </p:nvSpPr>
        <p:spPr>
          <a:xfrm>
            <a:off x="7031990" y="4826895"/>
            <a:ext cx="554319" cy="21544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ru-RU" sz="1400" b="1" spc="10" dirty="0" smtClean="0">
                <a:solidFill>
                  <a:srgbClr val="FFFFFF"/>
                </a:solidFill>
                <a:latin typeface="Arial"/>
                <a:cs typeface="Arial"/>
              </a:rPr>
              <a:t>5775,1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5" name="text 1"/>
          <p:cNvSpPr txBox="1"/>
          <p:nvPr/>
        </p:nvSpPr>
        <p:spPr>
          <a:xfrm>
            <a:off x="6107557" y="5286329"/>
            <a:ext cx="2657587" cy="40318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ru-RU" sz="1310" spc="10" dirty="0" smtClean="0">
                <a:solidFill>
                  <a:srgbClr val="FFFFFF"/>
                </a:solidFill>
                <a:latin typeface="Calibri"/>
                <a:cs typeface="Calibri"/>
              </a:rPr>
              <a:t>Национальная безопасность </a:t>
            </a:r>
          </a:p>
          <a:p>
            <a:pPr marL="0">
              <a:lnSpc>
                <a:spcPct val="100000"/>
              </a:lnSpc>
            </a:pPr>
            <a:r>
              <a:rPr lang="ru-RU" sz="1310" spc="10" dirty="0" smtClean="0">
                <a:solidFill>
                  <a:srgbClr val="FFFFFF"/>
                </a:solidFill>
                <a:latin typeface="Calibri"/>
                <a:cs typeface="Calibri"/>
              </a:rPr>
              <a:t>и правоохранительная деятельность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26" name="text 1"/>
          <p:cNvSpPr txBox="1"/>
          <p:nvPr/>
        </p:nvSpPr>
        <p:spPr>
          <a:xfrm>
            <a:off x="7130195" y="5700942"/>
            <a:ext cx="330540" cy="20005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ru-RU" sz="1300" b="1" spc="10" dirty="0" smtClean="0">
                <a:solidFill>
                  <a:srgbClr val="FFFFFF"/>
                </a:solidFill>
                <a:latin typeface="Arial"/>
                <a:cs typeface="Arial"/>
              </a:rPr>
              <a:t>53,0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27" name="text 1"/>
          <p:cNvSpPr txBox="1"/>
          <p:nvPr/>
        </p:nvSpPr>
        <p:spPr>
          <a:xfrm>
            <a:off x="1309370" y="1212847"/>
            <a:ext cx="1380363" cy="23697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19" b="1" spc="10" dirty="0">
                <a:solidFill>
                  <a:srgbClr val="17375E"/>
                </a:solidFill>
                <a:latin typeface="Arial"/>
                <a:cs typeface="Arial"/>
              </a:rPr>
              <a:t>Доходы бюджета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8" name="text 1"/>
          <p:cNvSpPr txBox="1"/>
          <p:nvPr/>
        </p:nvSpPr>
        <p:spPr>
          <a:xfrm>
            <a:off x="1554734" y="1453676"/>
            <a:ext cx="604012" cy="20159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ru-RU" sz="1310" b="1" spc="10" dirty="0" smtClean="0">
                <a:solidFill>
                  <a:srgbClr val="17375E"/>
                </a:solidFill>
                <a:latin typeface="Arial"/>
                <a:cs typeface="Arial"/>
              </a:rPr>
              <a:t>11936,6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29" name="text 1"/>
          <p:cNvSpPr txBox="1"/>
          <p:nvPr/>
        </p:nvSpPr>
        <p:spPr>
          <a:xfrm>
            <a:off x="8234172" y="1495255"/>
            <a:ext cx="291482" cy="18026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50" b="1" spc="10" dirty="0">
                <a:latin typeface="Arial"/>
                <a:cs typeface="Arial"/>
              </a:rPr>
              <a:t>тыс</a:t>
            </a:r>
            <a:endParaRPr sz="1000">
              <a:latin typeface="Arial"/>
              <a:cs typeface="Arial"/>
            </a:endParaRPr>
          </a:p>
        </p:txBody>
      </p:sp>
      <p:sp>
        <p:nvSpPr>
          <p:cNvPr id="30" name="text 1"/>
          <p:cNvSpPr txBox="1"/>
          <p:nvPr/>
        </p:nvSpPr>
        <p:spPr>
          <a:xfrm>
            <a:off x="8487156" y="1495255"/>
            <a:ext cx="198305" cy="18026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50" b="1" spc="10" dirty="0">
                <a:latin typeface="Arial"/>
                <a:cs typeface="Arial"/>
              </a:rPr>
              <a:t>. р</a:t>
            </a:r>
            <a:endParaRPr sz="1000">
              <a:latin typeface="Arial"/>
              <a:cs typeface="Arial"/>
            </a:endParaRPr>
          </a:p>
        </p:txBody>
      </p:sp>
      <p:sp>
        <p:nvSpPr>
          <p:cNvPr id="31" name="text 1"/>
          <p:cNvSpPr txBox="1"/>
          <p:nvPr/>
        </p:nvSpPr>
        <p:spPr>
          <a:xfrm>
            <a:off x="8647176" y="1495255"/>
            <a:ext cx="113121" cy="18026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50" b="1" spc="10" dirty="0">
                <a:latin typeface="Arial"/>
                <a:cs typeface="Arial"/>
              </a:rPr>
              <a:t>у</a:t>
            </a:r>
            <a:endParaRPr sz="1000">
              <a:latin typeface="Arial"/>
              <a:cs typeface="Arial"/>
            </a:endParaRPr>
          </a:p>
        </p:txBody>
      </p:sp>
      <p:sp>
        <p:nvSpPr>
          <p:cNvPr id="32" name="text 1"/>
          <p:cNvSpPr txBox="1"/>
          <p:nvPr/>
        </p:nvSpPr>
        <p:spPr>
          <a:xfrm>
            <a:off x="8717280" y="1495255"/>
            <a:ext cx="366353" cy="18026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50" b="1" spc="10" dirty="0">
                <a:latin typeface="Arial"/>
                <a:cs typeface="Arial"/>
              </a:rPr>
              <a:t>блей</a:t>
            </a:r>
            <a:endParaRPr sz="1000">
              <a:latin typeface="Arial"/>
              <a:cs typeface="Arial"/>
            </a:endParaRPr>
          </a:p>
        </p:txBody>
      </p:sp>
      <p:sp>
        <p:nvSpPr>
          <p:cNvPr id="33" name="text 1"/>
          <p:cNvSpPr txBox="1"/>
          <p:nvPr/>
        </p:nvSpPr>
        <p:spPr>
          <a:xfrm>
            <a:off x="8705723" y="28448"/>
            <a:ext cx="190653" cy="25511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1800">
              <a:latin typeface="Arial"/>
              <a:cs typeface="Arial"/>
            </a:endParaRPr>
          </a:p>
        </p:txBody>
      </p:sp>
      <p:sp>
        <p:nvSpPr>
          <p:cNvPr id="34" name="text 1"/>
          <p:cNvSpPr txBox="1"/>
          <p:nvPr/>
        </p:nvSpPr>
        <p:spPr>
          <a:xfrm>
            <a:off x="6872986" y="6167824"/>
            <a:ext cx="1195618" cy="22645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10" spc="10" dirty="0">
                <a:solidFill>
                  <a:srgbClr val="FFFFFF"/>
                </a:solidFill>
                <a:latin typeface="Calibri"/>
                <a:cs typeface="Calibri"/>
              </a:rPr>
              <a:t>Иные  расходы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35" name="text 1"/>
          <p:cNvSpPr txBox="1"/>
          <p:nvPr/>
        </p:nvSpPr>
        <p:spPr>
          <a:xfrm>
            <a:off x="6999478" y="6390214"/>
            <a:ext cx="605294" cy="21544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ru-RU" sz="1400" b="1" spc="10" dirty="0" smtClean="0">
                <a:solidFill>
                  <a:srgbClr val="FFFFFF"/>
                </a:solidFill>
                <a:latin typeface="Arial"/>
                <a:cs typeface="Arial"/>
              </a:rPr>
              <a:t>5 </a:t>
            </a:r>
            <a:r>
              <a:rPr lang="ru-RU" sz="1400" b="1" spc="10" dirty="0" smtClean="0">
                <a:solidFill>
                  <a:srgbClr val="FFFFFF"/>
                </a:solidFill>
                <a:latin typeface="Arial"/>
                <a:cs typeface="Arial"/>
              </a:rPr>
              <a:t>046,2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6" name="text 1"/>
          <p:cNvSpPr txBox="1"/>
          <p:nvPr/>
        </p:nvSpPr>
        <p:spPr>
          <a:xfrm>
            <a:off x="6322822" y="1170810"/>
            <a:ext cx="1532471" cy="20159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10" b="1" spc="10" dirty="0" err="1" smtClean="0">
                <a:solidFill>
                  <a:srgbClr val="17375E"/>
                </a:solidFill>
                <a:latin typeface="Arial"/>
                <a:cs typeface="Arial"/>
              </a:rPr>
              <a:t>Расходы</a:t>
            </a:r>
            <a:r>
              <a:rPr lang="ru-RU" sz="1310" b="1" spc="10" dirty="0" smtClean="0">
                <a:solidFill>
                  <a:srgbClr val="17375E"/>
                </a:solidFill>
                <a:latin typeface="Arial"/>
                <a:cs typeface="Arial"/>
              </a:rPr>
              <a:t> бюджета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44" name="text 1"/>
          <p:cNvSpPr txBox="1"/>
          <p:nvPr/>
        </p:nvSpPr>
        <p:spPr>
          <a:xfrm>
            <a:off x="6607810" y="1411639"/>
            <a:ext cx="651781" cy="20159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ru-RU" sz="1310" b="1" spc="10" dirty="0" smtClean="0">
                <a:solidFill>
                  <a:srgbClr val="17375E"/>
                </a:solidFill>
                <a:latin typeface="Arial"/>
                <a:cs typeface="Arial"/>
              </a:rPr>
              <a:t>11 </a:t>
            </a:r>
            <a:r>
              <a:rPr lang="ru-RU" sz="1310" b="1" spc="10" dirty="0" smtClean="0">
                <a:solidFill>
                  <a:srgbClr val="17375E"/>
                </a:solidFill>
                <a:latin typeface="Arial"/>
                <a:cs typeface="Arial"/>
              </a:rPr>
              <a:t>936,6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45" name="text 1"/>
          <p:cNvSpPr txBox="1"/>
          <p:nvPr/>
        </p:nvSpPr>
        <p:spPr>
          <a:xfrm>
            <a:off x="1370330" y="2937884"/>
            <a:ext cx="2791213" cy="20159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solidFill>
                  <a:srgbClr val="FFFFFF"/>
                </a:solidFill>
                <a:latin typeface="Calibri"/>
                <a:cs typeface="Calibri"/>
              </a:rPr>
              <a:t>Налог  на  имущество </a:t>
            </a:r>
            <a:r>
              <a:rPr lang="ru-RU" sz="1300" spc="10" dirty="0" smtClean="0">
                <a:solidFill>
                  <a:srgbClr val="FFFFFF"/>
                </a:solidFill>
                <a:latin typeface="Calibri"/>
                <a:cs typeface="Calibri"/>
              </a:rPr>
              <a:t>физических лиц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46" name="text 1"/>
          <p:cNvSpPr txBox="1"/>
          <p:nvPr/>
        </p:nvSpPr>
        <p:spPr>
          <a:xfrm>
            <a:off x="2296922" y="3161798"/>
            <a:ext cx="453650" cy="21544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ru-RU" sz="1400" b="1" spc="10" dirty="0" smtClean="0">
                <a:solidFill>
                  <a:srgbClr val="FFFFFF"/>
                </a:solidFill>
                <a:latin typeface="Arial"/>
                <a:cs typeface="Arial"/>
              </a:rPr>
              <a:t>199,5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7" name="text 1"/>
          <p:cNvSpPr txBox="1"/>
          <p:nvPr/>
        </p:nvSpPr>
        <p:spPr>
          <a:xfrm>
            <a:off x="5889625" y="293814"/>
            <a:ext cx="2077172" cy="1384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ru-RU" sz="900" b="1" spc="10" dirty="0" smtClean="0">
                <a:solidFill>
                  <a:srgbClr val="FFFFFF"/>
                </a:solidFill>
                <a:latin typeface="Arial"/>
                <a:cs typeface="Arial"/>
              </a:rPr>
              <a:t>Первомай</a:t>
            </a:r>
            <a:r>
              <a:rPr lang="ru-RU" sz="900" b="1" spc="10" dirty="0" smtClean="0">
                <a:solidFill>
                  <a:srgbClr val="FFFFFF"/>
                </a:solidFill>
                <a:latin typeface="Arial"/>
                <a:cs typeface="Arial"/>
              </a:rPr>
              <a:t>ское </a:t>
            </a:r>
            <a:r>
              <a:rPr lang="ru-RU" sz="900" b="1" spc="10" dirty="0" smtClean="0">
                <a:solidFill>
                  <a:srgbClr val="FFFFFF"/>
                </a:solidFill>
                <a:latin typeface="Arial"/>
                <a:cs typeface="Arial"/>
              </a:rPr>
              <a:t>сельское поселение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48" name="text 1"/>
          <p:cNvSpPr txBox="1"/>
          <p:nvPr/>
        </p:nvSpPr>
        <p:spPr>
          <a:xfrm>
            <a:off x="3147949" y="1532466"/>
            <a:ext cx="849461" cy="18025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50" b="1" spc="10" dirty="0">
                <a:latin typeface="Arial"/>
                <a:cs typeface="Arial"/>
              </a:rPr>
              <a:t>тыс. рублей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175" name="Image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2628" y="4780788"/>
            <a:ext cx="1146378" cy="765048"/>
          </a:xfrm>
          <a:prstGeom prst="rect">
            <a:avLst/>
          </a:prstGeom>
        </p:spPr>
      </p:pic>
      <p:pic>
        <p:nvPicPr>
          <p:cNvPr id="176" name="Image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7387" y="1786077"/>
            <a:ext cx="1146378" cy="786435"/>
          </a:xfrm>
          <a:prstGeom prst="rect">
            <a:avLst/>
          </a:prstGeom>
        </p:spPr>
      </p:pic>
      <p:pic>
        <p:nvPicPr>
          <p:cNvPr id="177" name="Image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7387" y="2750731"/>
            <a:ext cx="1146378" cy="787997"/>
          </a:xfrm>
          <a:prstGeom prst="rect">
            <a:avLst/>
          </a:prstGeom>
        </p:spPr>
      </p:pic>
      <p:pic>
        <p:nvPicPr>
          <p:cNvPr id="178" name="Image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2628" y="5762155"/>
            <a:ext cx="1146378" cy="787997"/>
          </a:xfrm>
          <a:prstGeom prst="rect">
            <a:avLst/>
          </a:prstGeom>
        </p:spPr>
      </p:pic>
      <p:pic>
        <p:nvPicPr>
          <p:cNvPr id="179" name="Image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6004" y="1736649"/>
            <a:ext cx="794982" cy="547827"/>
          </a:xfrm>
          <a:prstGeom prst="rect">
            <a:avLst/>
          </a:prstGeom>
        </p:spPr>
      </p:pic>
      <p:pic>
        <p:nvPicPr>
          <p:cNvPr id="180" name="Image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6004" y="2433155"/>
            <a:ext cx="794982" cy="546265"/>
          </a:xfrm>
          <a:prstGeom prst="rect">
            <a:avLst/>
          </a:prstGeom>
        </p:spPr>
      </p:pic>
      <p:pic>
        <p:nvPicPr>
          <p:cNvPr id="181" name="Image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15585" y="3135718"/>
            <a:ext cx="681405" cy="546265"/>
          </a:xfrm>
          <a:prstGeom prst="rect">
            <a:avLst/>
          </a:prstGeom>
        </p:spPr>
      </p:pic>
      <p:pic>
        <p:nvPicPr>
          <p:cNvPr id="182" name="Image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7193" y="3802583"/>
            <a:ext cx="996873" cy="631113"/>
          </a:xfrm>
          <a:prstGeom prst="rect">
            <a:avLst/>
          </a:prstGeom>
        </p:spPr>
      </p:pic>
      <p:pic>
        <p:nvPicPr>
          <p:cNvPr id="183" name="Image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7193" y="4521911"/>
            <a:ext cx="996873" cy="631114"/>
          </a:xfrm>
          <a:prstGeom prst="rect">
            <a:avLst/>
          </a:prstGeom>
        </p:spPr>
      </p:pic>
      <p:pic>
        <p:nvPicPr>
          <p:cNvPr id="184" name="Image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10048" y="5237556"/>
            <a:ext cx="1119682" cy="709104"/>
          </a:xfrm>
          <a:prstGeom prst="rect">
            <a:avLst/>
          </a:prstGeom>
        </p:spPr>
      </p:pic>
      <p:pic>
        <p:nvPicPr>
          <p:cNvPr id="185" name="Image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480" y="6102096"/>
            <a:ext cx="708660" cy="601840"/>
          </a:xfrm>
          <a:prstGeom prst="rect">
            <a:avLst/>
          </a:prstGeom>
        </p:spPr>
      </p:pic>
      <p:pic>
        <p:nvPicPr>
          <p:cNvPr id="186" name="Image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7387" y="3729139"/>
            <a:ext cx="1146378" cy="7879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" y="-1"/>
            <a:ext cx="9144000" cy="6857999"/>
          </a:xfrm>
          <a:prstGeom prst="rect">
            <a:avLst/>
          </a:prstGeom>
        </p:spPr>
      </p:pic>
      <p:sp>
        <p:nvSpPr>
          <p:cNvPr id="65" name="object 65"/>
          <p:cNvSpPr/>
          <p:nvPr/>
        </p:nvSpPr>
        <p:spPr>
          <a:xfrm>
            <a:off x="562356" y="816864"/>
            <a:ext cx="19811" cy="934212"/>
          </a:xfrm>
          <a:custGeom>
            <a:avLst/>
            <a:gdLst/>
            <a:ahLst/>
            <a:cxnLst/>
            <a:rect l="l" t="t" r="r" b="b"/>
            <a:pathLst>
              <a:path w="19811" h="934212">
                <a:moveTo>
                  <a:pt x="9906" y="924306"/>
                </a:moveTo>
                <a:lnTo>
                  <a:pt x="9906" y="9906"/>
                </a:lnTo>
              </a:path>
            </a:pathLst>
          </a:custGeom>
          <a:ln w="19812">
            <a:solidFill>
              <a:srgbClr val="1CADE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189" name="Imag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67284"/>
            <a:ext cx="9144000" cy="83820"/>
          </a:xfrm>
          <a:prstGeom prst="rect">
            <a:avLst/>
          </a:prstGeom>
        </p:spPr>
      </p:pic>
      <p:pic>
        <p:nvPicPr>
          <p:cNvPr id="190" name="Imag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310896"/>
          </a:xfrm>
          <a:prstGeom prst="rect">
            <a:avLst/>
          </a:prstGeom>
        </p:spPr>
      </p:pic>
      <p:pic>
        <p:nvPicPr>
          <p:cNvPr id="191" name="Image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07848"/>
            <a:ext cx="9144000" cy="91440"/>
          </a:xfrm>
          <a:prstGeom prst="rect">
            <a:avLst/>
          </a:prstGeom>
        </p:spPr>
      </p:pic>
      <p:pic>
        <p:nvPicPr>
          <p:cNvPr id="192" name="Image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0200" y="359663"/>
            <a:ext cx="3733800" cy="91440"/>
          </a:xfrm>
          <a:prstGeom prst="rect">
            <a:avLst/>
          </a:prstGeom>
        </p:spPr>
      </p:pic>
      <p:pic>
        <p:nvPicPr>
          <p:cNvPr id="193" name="Image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0200" y="440436"/>
            <a:ext cx="3733800" cy="179832"/>
          </a:xfrm>
          <a:prstGeom prst="rect">
            <a:avLst/>
          </a:prstGeom>
        </p:spPr>
      </p:pic>
      <p:sp>
        <p:nvSpPr>
          <p:cNvPr id="66" name="object 66"/>
          <p:cNvSpPr/>
          <p:nvPr/>
        </p:nvSpPr>
        <p:spPr>
          <a:xfrm>
            <a:off x="5407152" y="496824"/>
            <a:ext cx="3063240" cy="27432"/>
          </a:xfrm>
          <a:custGeom>
            <a:avLst/>
            <a:gdLst/>
            <a:ahLst/>
            <a:cxnLst/>
            <a:rect l="l" t="t" r="r" b="b"/>
            <a:pathLst>
              <a:path w="3063240" h="27432">
                <a:moveTo>
                  <a:pt x="0" y="4572"/>
                </a:moveTo>
                <a:cubicBezTo>
                  <a:pt x="0" y="2032"/>
                  <a:pt x="2159" y="0"/>
                  <a:pt x="4572" y="0"/>
                </a:cubicBezTo>
                <a:cubicBezTo>
                  <a:pt x="4572" y="0"/>
                  <a:pt x="4572" y="0"/>
                  <a:pt x="4572" y="0"/>
                </a:cubicBezTo>
                <a:lnTo>
                  <a:pt x="4572" y="0"/>
                </a:lnTo>
                <a:lnTo>
                  <a:pt x="3058668" y="0"/>
                </a:lnTo>
                <a:cubicBezTo>
                  <a:pt x="3061208" y="0"/>
                  <a:pt x="3063240" y="2032"/>
                  <a:pt x="3063240" y="4572"/>
                </a:cubicBezTo>
                <a:cubicBezTo>
                  <a:pt x="3063240" y="4572"/>
                  <a:pt x="3063240" y="4572"/>
                  <a:pt x="3063240" y="4572"/>
                </a:cubicBezTo>
                <a:lnTo>
                  <a:pt x="3063240" y="4572"/>
                </a:lnTo>
                <a:lnTo>
                  <a:pt x="3063240" y="22860"/>
                </a:lnTo>
                <a:cubicBezTo>
                  <a:pt x="3063240" y="25400"/>
                  <a:pt x="3061208" y="27432"/>
                  <a:pt x="3058668" y="27432"/>
                </a:cubicBezTo>
                <a:cubicBezTo>
                  <a:pt x="3058668" y="27432"/>
                  <a:pt x="3058668" y="27432"/>
                  <a:pt x="3058668" y="27432"/>
                </a:cubicBezTo>
                <a:lnTo>
                  <a:pt x="3058668" y="27432"/>
                </a:lnTo>
                <a:lnTo>
                  <a:pt x="4572" y="27432"/>
                </a:lnTo>
                <a:cubicBezTo>
                  <a:pt x="2159" y="27432"/>
                  <a:pt x="0" y="25400"/>
                  <a:pt x="0" y="22860"/>
                </a:cubicBezTo>
                <a:cubicBezTo>
                  <a:pt x="0" y="22860"/>
                  <a:pt x="0" y="22860"/>
                  <a:pt x="0" y="22860"/>
                </a:cubicBezTo>
                <a:close/>
              </a:path>
            </a:pathLst>
          </a:custGeom>
          <a:solidFill>
            <a:srgbClr val="EEEC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373112" y="588264"/>
            <a:ext cx="1600200" cy="36576"/>
          </a:xfrm>
          <a:custGeom>
            <a:avLst/>
            <a:gdLst/>
            <a:ahLst/>
            <a:cxnLst/>
            <a:rect l="l" t="t" r="r" b="b"/>
            <a:pathLst>
              <a:path w="1600200" h="36576">
                <a:moveTo>
                  <a:pt x="0" y="6096"/>
                </a:moveTo>
                <a:cubicBezTo>
                  <a:pt x="0" y="2794"/>
                  <a:pt x="2794" y="0"/>
                  <a:pt x="6095" y="0"/>
                </a:cubicBezTo>
                <a:cubicBezTo>
                  <a:pt x="6095" y="0"/>
                  <a:pt x="6095" y="0"/>
                  <a:pt x="6095" y="0"/>
                </a:cubicBezTo>
                <a:lnTo>
                  <a:pt x="6095" y="0"/>
                </a:lnTo>
                <a:lnTo>
                  <a:pt x="1594104" y="0"/>
                </a:lnTo>
                <a:cubicBezTo>
                  <a:pt x="1597533" y="0"/>
                  <a:pt x="1600200" y="2794"/>
                  <a:pt x="1600200" y="6096"/>
                </a:cubicBezTo>
                <a:cubicBezTo>
                  <a:pt x="1600200" y="6096"/>
                  <a:pt x="1600200" y="6096"/>
                  <a:pt x="1600200" y="6096"/>
                </a:cubicBezTo>
                <a:lnTo>
                  <a:pt x="1600200" y="6096"/>
                </a:lnTo>
                <a:lnTo>
                  <a:pt x="1600200" y="30480"/>
                </a:lnTo>
                <a:cubicBezTo>
                  <a:pt x="1600200" y="33909"/>
                  <a:pt x="1597533" y="36576"/>
                  <a:pt x="1594104" y="36576"/>
                </a:cubicBezTo>
                <a:cubicBezTo>
                  <a:pt x="1594104" y="36576"/>
                  <a:pt x="1594104" y="36576"/>
                  <a:pt x="1594104" y="36576"/>
                </a:cubicBezTo>
                <a:lnTo>
                  <a:pt x="1594104" y="36576"/>
                </a:lnTo>
                <a:lnTo>
                  <a:pt x="6095" y="36576"/>
                </a:lnTo>
                <a:cubicBezTo>
                  <a:pt x="2794" y="36576"/>
                  <a:pt x="0" y="33909"/>
                  <a:pt x="0" y="30480"/>
                </a:cubicBezTo>
                <a:cubicBezTo>
                  <a:pt x="0" y="30480"/>
                  <a:pt x="0" y="30480"/>
                  <a:pt x="0" y="30480"/>
                </a:cubicBezTo>
                <a:close/>
              </a:path>
            </a:pathLst>
          </a:custGeom>
          <a:solidFill>
            <a:srgbClr val="EEEC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194" name="Image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84564" y="0"/>
            <a:ext cx="57912" cy="620268"/>
          </a:xfrm>
          <a:prstGeom prst="rect">
            <a:avLst/>
          </a:prstGeom>
        </p:spPr>
      </p:pic>
      <p:pic>
        <p:nvPicPr>
          <p:cNvPr id="195" name="Image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44940" y="0"/>
            <a:ext cx="27432" cy="620268"/>
          </a:xfrm>
          <a:prstGeom prst="rect">
            <a:avLst/>
          </a:prstGeom>
        </p:spPr>
      </p:pic>
      <p:pic>
        <p:nvPicPr>
          <p:cNvPr id="196" name="Image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25128" y="0"/>
            <a:ext cx="9144" cy="620268"/>
          </a:xfrm>
          <a:prstGeom prst="rect">
            <a:avLst/>
          </a:prstGeom>
        </p:spPr>
      </p:pic>
      <p:pic>
        <p:nvPicPr>
          <p:cNvPr id="197" name="Image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74836" y="0"/>
            <a:ext cx="27432" cy="620268"/>
          </a:xfrm>
          <a:prstGeom prst="rect">
            <a:avLst/>
          </a:prstGeom>
        </p:spPr>
      </p:pic>
      <p:sp>
        <p:nvSpPr>
          <p:cNvPr id="68" name="object 68"/>
          <p:cNvSpPr/>
          <p:nvPr/>
        </p:nvSpPr>
        <p:spPr>
          <a:xfrm>
            <a:off x="8915400" y="0"/>
            <a:ext cx="54864" cy="585216"/>
          </a:xfrm>
          <a:custGeom>
            <a:avLst/>
            <a:gdLst/>
            <a:ahLst/>
            <a:cxnLst/>
            <a:rect l="l" t="t" r="r" b="b"/>
            <a:pathLst>
              <a:path w="54864" h="585216">
                <a:moveTo>
                  <a:pt x="0" y="585216"/>
                </a:moveTo>
                <a:lnTo>
                  <a:pt x="0" y="0"/>
                </a:lnTo>
                <a:lnTo>
                  <a:pt x="54864" y="0"/>
                </a:lnTo>
                <a:lnTo>
                  <a:pt x="54864" y="585216"/>
                </a:lnTo>
                <a:lnTo>
                  <a:pt x="0" y="585216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874252" y="0"/>
            <a:ext cx="7620" cy="585216"/>
          </a:xfrm>
          <a:custGeom>
            <a:avLst/>
            <a:gdLst/>
            <a:ahLst/>
            <a:cxnLst/>
            <a:rect l="l" t="t" r="r" b="b"/>
            <a:pathLst>
              <a:path w="7620" h="585216">
                <a:moveTo>
                  <a:pt x="0" y="585216"/>
                </a:moveTo>
                <a:lnTo>
                  <a:pt x="0" y="0"/>
                </a:lnTo>
                <a:lnTo>
                  <a:pt x="7620" y="0"/>
                </a:lnTo>
                <a:lnTo>
                  <a:pt x="7620" y="585216"/>
                </a:lnTo>
                <a:lnTo>
                  <a:pt x="0" y="585216"/>
                </a:lnTo>
                <a:close/>
              </a:path>
            </a:pathLst>
          </a:custGeom>
          <a:solidFill>
            <a:srgbClr val="FFFFFF">
              <a:alpha val="30196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198" name="Image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0992" y="618743"/>
            <a:ext cx="3386328" cy="1994916"/>
          </a:xfrm>
          <a:prstGeom prst="rect">
            <a:avLst/>
          </a:prstGeom>
        </p:spPr>
      </p:pic>
      <p:pic>
        <p:nvPicPr>
          <p:cNvPr id="199" name="Image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48628" y="928116"/>
            <a:ext cx="499872" cy="499872"/>
          </a:xfrm>
          <a:prstGeom prst="rect">
            <a:avLst/>
          </a:prstGeom>
        </p:spPr>
      </p:pic>
      <p:sp>
        <p:nvSpPr>
          <p:cNvPr id="70" name="object 70"/>
          <p:cNvSpPr/>
          <p:nvPr/>
        </p:nvSpPr>
        <p:spPr>
          <a:xfrm>
            <a:off x="1787652" y="5747135"/>
            <a:ext cx="117348" cy="117348"/>
          </a:xfrm>
          <a:custGeom>
            <a:avLst/>
            <a:gdLst/>
            <a:ahLst/>
            <a:cxnLst/>
            <a:rect l="l" t="t" r="r" b="b"/>
            <a:pathLst>
              <a:path w="117348" h="117348">
                <a:moveTo>
                  <a:pt x="0" y="117348"/>
                </a:moveTo>
                <a:lnTo>
                  <a:pt x="0" y="0"/>
                </a:lnTo>
                <a:lnTo>
                  <a:pt x="117348" y="0"/>
                </a:lnTo>
                <a:lnTo>
                  <a:pt x="117348" y="117348"/>
                </a:lnTo>
                <a:lnTo>
                  <a:pt x="0" y="117348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201" name="Image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23148" y="268224"/>
            <a:ext cx="196596" cy="198120"/>
          </a:xfrm>
          <a:prstGeom prst="rect">
            <a:avLst/>
          </a:prstGeom>
        </p:spPr>
      </p:pic>
      <p:sp>
        <p:nvSpPr>
          <p:cNvPr id="71" name="object 71"/>
          <p:cNvSpPr/>
          <p:nvPr/>
        </p:nvSpPr>
        <p:spPr>
          <a:xfrm>
            <a:off x="2514600" y="6076954"/>
            <a:ext cx="123444" cy="123444"/>
          </a:xfrm>
          <a:custGeom>
            <a:avLst/>
            <a:gdLst/>
            <a:ahLst/>
            <a:cxnLst/>
            <a:rect l="l" t="t" r="r" b="b"/>
            <a:pathLst>
              <a:path w="123444" h="123444">
                <a:moveTo>
                  <a:pt x="0" y="123444"/>
                </a:moveTo>
                <a:lnTo>
                  <a:pt x="0" y="0"/>
                </a:lnTo>
                <a:lnTo>
                  <a:pt x="123444" y="0"/>
                </a:lnTo>
                <a:lnTo>
                  <a:pt x="123444" y="123444"/>
                </a:lnTo>
                <a:lnTo>
                  <a:pt x="0" y="123444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" name="text 1"/>
          <p:cNvSpPr txBox="1"/>
          <p:nvPr/>
        </p:nvSpPr>
        <p:spPr>
          <a:xfrm>
            <a:off x="1356995" y="5713476"/>
            <a:ext cx="65" cy="18466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endParaRPr sz="1200" dirty="0">
              <a:latin typeface="Georgia"/>
              <a:cs typeface="Georgia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1905000" y="5105400"/>
            <a:ext cx="1831322" cy="25377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85858"/>
                </a:solidFill>
                <a:latin typeface="Georgia"/>
                <a:cs typeface="Georgia"/>
              </a:rPr>
              <a:t>2019 год (I чтение)</a:t>
            </a:r>
            <a:endParaRPr sz="1600" dirty="0">
              <a:latin typeface="Georgia"/>
              <a:cs typeface="Georgia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4715872" y="5105839"/>
            <a:ext cx="1870239" cy="25377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85858"/>
                </a:solidFill>
                <a:latin typeface="Georgia"/>
                <a:cs typeface="Georgia"/>
              </a:rPr>
              <a:t>2020 год (I чтение)</a:t>
            </a:r>
            <a:endParaRPr sz="1600" dirty="0">
              <a:latin typeface="Georgia"/>
              <a:cs typeface="Georgia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2002980" y="5621143"/>
            <a:ext cx="3145092" cy="2769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ru-RU" sz="1800" spc="10" dirty="0" smtClean="0">
                <a:latin typeface="Georgia"/>
                <a:cs typeface="Georgia"/>
              </a:rPr>
              <a:t>Безвозмездные поступления</a:t>
            </a:r>
            <a:endParaRPr sz="1800" dirty="0">
              <a:latin typeface="Georgia"/>
              <a:cs typeface="Georgia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2719006" y="5995572"/>
            <a:ext cx="3712555" cy="2769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ru-RU" sz="1800" dirty="0" smtClean="0">
                <a:latin typeface="Georgia"/>
                <a:cs typeface="Georgia"/>
              </a:rPr>
              <a:t>Налоговые и неналоговые доходы</a:t>
            </a:r>
            <a:endParaRPr sz="1800" dirty="0">
              <a:latin typeface="Georgia"/>
              <a:cs typeface="Georgia"/>
            </a:endParaRPr>
          </a:p>
        </p:txBody>
      </p:sp>
      <p:sp>
        <p:nvSpPr>
          <p:cNvPr id="16" name="text 1"/>
          <p:cNvSpPr txBox="1"/>
          <p:nvPr/>
        </p:nvSpPr>
        <p:spPr>
          <a:xfrm>
            <a:off x="946968" y="691388"/>
            <a:ext cx="6665864" cy="43088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 algn="ctr">
              <a:lnSpc>
                <a:spcPct val="100000"/>
              </a:lnSpc>
            </a:pPr>
            <a:r>
              <a:rPr sz="1400" b="1" spc="10" dirty="0">
                <a:solidFill>
                  <a:srgbClr val="DF564F"/>
                </a:solidFill>
                <a:latin typeface="Arial"/>
                <a:cs typeface="Arial"/>
              </a:rPr>
              <a:t>ДИНАМИКА  ДОХОДОВ  </a:t>
            </a:r>
            <a:r>
              <a:rPr sz="1400" b="1" spc="10" dirty="0" smtClean="0">
                <a:solidFill>
                  <a:srgbClr val="DF564F"/>
                </a:solidFill>
                <a:latin typeface="Arial"/>
                <a:cs typeface="Arial"/>
              </a:rPr>
              <a:t>БЮДЖЕТА</a:t>
            </a:r>
            <a:endParaRPr sz="14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1" spc="10" dirty="0" smtClean="0">
                <a:solidFill>
                  <a:srgbClr val="DF564F"/>
                </a:solidFill>
                <a:latin typeface="Arial"/>
                <a:cs typeface="Arial"/>
              </a:rPr>
              <a:t>ПЕРВОМАЙСКОГО </a:t>
            </a:r>
            <a:r>
              <a:rPr lang="ru-RU" sz="1400" b="1" spc="10" dirty="0" smtClean="0">
                <a:solidFill>
                  <a:srgbClr val="DF564F"/>
                </a:solidFill>
                <a:latin typeface="Arial"/>
                <a:cs typeface="Arial"/>
              </a:rPr>
              <a:t>СЕЛЬСКОГО ПОСЕЛЕНИЯ </a:t>
            </a:r>
            <a:r>
              <a:rPr sz="1400" b="1" spc="10" dirty="0" smtClean="0">
                <a:solidFill>
                  <a:srgbClr val="DF564F"/>
                </a:solidFill>
                <a:latin typeface="Arial"/>
                <a:cs typeface="Arial"/>
              </a:rPr>
              <a:t>МИЛЛЕРОВСКОГО</a:t>
            </a:r>
            <a:r>
              <a:rPr sz="1400" b="1" spc="10" dirty="0">
                <a:solidFill>
                  <a:srgbClr val="DF564F"/>
                </a:solidFill>
                <a:latin typeface="Arial"/>
                <a:cs typeface="Arial"/>
              </a:rPr>
              <a:t>  РАЙОНА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7" name="text 1"/>
          <p:cNvSpPr txBox="1"/>
          <p:nvPr/>
        </p:nvSpPr>
        <p:spPr>
          <a:xfrm>
            <a:off x="5889625" y="293814"/>
            <a:ext cx="2077172" cy="1384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ru-RU" sz="900" b="1" spc="10" dirty="0" smtClean="0">
                <a:solidFill>
                  <a:srgbClr val="FFFFFF"/>
                </a:solidFill>
                <a:latin typeface="Arial"/>
                <a:cs typeface="Arial"/>
              </a:rPr>
              <a:t>Первомай</a:t>
            </a:r>
            <a:r>
              <a:rPr lang="ru-RU" sz="900" b="1" spc="10" dirty="0" smtClean="0">
                <a:solidFill>
                  <a:srgbClr val="FFFFFF"/>
                </a:solidFill>
                <a:latin typeface="Arial"/>
                <a:cs typeface="Arial"/>
              </a:rPr>
              <a:t>ское </a:t>
            </a:r>
            <a:r>
              <a:rPr lang="ru-RU" sz="900" b="1" spc="10" dirty="0" smtClean="0">
                <a:solidFill>
                  <a:srgbClr val="FFFFFF"/>
                </a:solidFill>
                <a:latin typeface="Arial"/>
                <a:cs typeface="Arial"/>
              </a:rPr>
              <a:t>сельское поселение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18" name="text 1"/>
          <p:cNvSpPr txBox="1"/>
          <p:nvPr/>
        </p:nvSpPr>
        <p:spPr>
          <a:xfrm>
            <a:off x="8705723" y="28448"/>
            <a:ext cx="190653" cy="25511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1800">
              <a:latin typeface="Arial"/>
              <a:cs typeface="Arial"/>
            </a:endParaRPr>
          </a:p>
        </p:txBody>
      </p:sp>
      <p:graphicFrame>
        <p:nvGraphicFramePr>
          <p:cNvPr id="4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17057955"/>
              </p:ext>
            </p:extLst>
          </p:nvPr>
        </p:nvGraphicFramePr>
        <p:xfrm>
          <a:off x="365496" y="1452079"/>
          <a:ext cx="8549904" cy="4223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cxnSp>
        <p:nvCxnSpPr>
          <p:cNvPr id="20" name="Прямая со стрелкой 19"/>
          <p:cNvCxnSpPr/>
          <p:nvPr/>
        </p:nvCxnSpPr>
        <p:spPr>
          <a:xfrm>
            <a:off x="3892617" y="3733800"/>
            <a:ext cx="609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882</TotalTime>
  <Words>973</Words>
  <Application>Microsoft Office PowerPoint</Application>
  <PresentationFormat>Экран (4:3)</PresentationFormat>
  <Paragraphs>413</Paragraphs>
  <Slides>17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NewsPrint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Расходы бюджета Первомайского сельского поселения Миллеровского района, формируемые в рамках муниципальных программ  Первомайского сельского поселения, и непрограмные расходы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Zav</dc:creator>
  <cp:lastModifiedBy>Пользователь</cp:lastModifiedBy>
  <cp:revision>101</cp:revision>
  <dcterms:created xsi:type="dcterms:W3CDTF">2019-12-06T14:41:55Z</dcterms:created>
  <dcterms:modified xsi:type="dcterms:W3CDTF">2019-12-11T14:51:11Z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2019-12-06T00:00:00Z</vt:filetime>
  </property>
  <property fmtid="{D5CDD505-2E9C-101B-9397-08002B2CF9AE}" pid="3" name="LastSaved">
    <vt:filetime>2019-12-06T00:00:00Z</vt:filetime>
  </property>
</Properties>
</file>