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78EC17D-B48F-436E-A0C9-94300E759F3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56300" cy="3349625"/>
          </a:xfrm>
          <a:prstGeom prst="rect">
            <a:avLst/>
          </a:prstGeom>
        </p:spPr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80040" y="4778640"/>
            <a:ext cx="5436360" cy="3906720"/>
          </a:xfrm>
          <a:prstGeom prst="rect">
            <a:avLst/>
          </a:prstGeom>
        </p:spPr>
        <p:txBody>
          <a:bodyPr lIns="91800" tIns="0" rIns="9180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3849840" y="9430560"/>
            <a:ext cx="2944800" cy="49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5000" rIns="918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E4DEB6F-98B1-4997-9AF1-4913A0B3402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96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" y="745540"/>
            <a:ext cx="12184699" cy="6349852"/>
          </a:xfrm>
          <a:prstGeom prst="rect">
            <a:avLst/>
          </a:prstGeom>
        </p:spPr>
      </p:pic>
      <p:sp>
        <p:nvSpPr>
          <p:cNvPr id="45" name="CustomShape 1"/>
          <p:cNvSpPr/>
          <p:nvPr/>
        </p:nvSpPr>
        <p:spPr>
          <a:xfrm>
            <a:off x="0" y="0"/>
            <a:ext cx="12187800" cy="8121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9520" tIns="14760" rIns="29520" bIns="14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ИНФОРМАЦИОННЫЕ МАТЕРИАЛЫ ПО ЧРЕЗВЫЧАЙНОЙ ПОЖАРООПАСНОСТИ НА ТЕРРИТОРИИ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РОСТОВСКОЙ ОБЛАСТИ (</a:t>
            </a:r>
            <a:r>
              <a:rPr lang="ru-RU" sz="1400" strike="noStrike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на </a:t>
            </a:r>
            <a:r>
              <a:rPr lang="ru-RU" sz="1400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28</a:t>
            </a:r>
            <a:r>
              <a:rPr lang="ru-RU" sz="1400" b="1" strike="noStrike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-</a:t>
            </a:r>
            <a:r>
              <a:rPr lang="ru-RU" sz="1400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29</a:t>
            </a:r>
            <a:r>
              <a:rPr lang="ru-RU" sz="1400" strike="noStrike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.</a:t>
            </a:r>
            <a:r>
              <a:rPr lang="en-US" sz="1400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0</a:t>
            </a:r>
            <a:r>
              <a:rPr lang="ru-RU" sz="1400" spc="-1" dirty="0">
                <a:solidFill>
                  <a:srgbClr val="FFFFFF"/>
                </a:solidFill>
                <a:latin typeface="Times New Roman"/>
                <a:ea typeface="DejaVu Sans"/>
              </a:rPr>
              <a:t>7</a:t>
            </a:r>
            <a:r>
              <a:rPr lang="ru-RU" sz="1400" strike="noStrike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.2024</a:t>
            </a: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DejaVu Sans"/>
              </a:rPr>
              <a:t>) </a:t>
            </a: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65" name="CustomShape 21"/>
          <p:cNvSpPr/>
          <p:nvPr/>
        </p:nvSpPr>
        <p:spPr>
          <a:xfrm>
            <a:off x="10075985" y="6341339"/>
            <a:ext cx="2116015" cy="754053"/>
          </a:xfrm>
          <a:prstGeom prst="rect">
            <a:avLst/>
          </a:prstGeom>
          <a:solidFill>
            <a:schemeClr val="bg1">
              <a:alpha val="97000"/>
            </a:schemeClr>
          </a:solidFill>
          <a:ln w="1905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2680" tIns="0" rIns="2268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ru-RU" sz="7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Исп. ЦУКС ГУ МЧС России</a:t>
            </a:r>
            <a:endParaRPr lang="ru-RU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7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Ростовской области </a:t>
            </a:r>
            <a:endParaRPr lang="ru-RU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7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АРМ-6</a:t>
            </a:r>
            <a:endParaRPr lang="ru-RU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7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11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:00 </a:t>
            </a:r>
            <a:r>
              <a:rPr lang="ru-RU" sz="7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28.</a:t>
            </a:r>
            <a:r>
              <a:rPr lang="ru-RU" sz="7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07.2024</a:t>
            </a:r>
            <a:endParaRPr lang="ru-RU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7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Исп</a:t>
            </a:r>
            <a:r>
              <a:rPr lang="ru-RU" sz="700" b="0" strike="noStrike" spc="-1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700" spc="-1" smtClean="0">
                <a:solidFill>
                  <a:srgbClr val="000000"/>
                </a:solidFill>
                <a:latin typeface="Times New Roman"/>
                <a:ea typeface="DejaVu Sans"/>
              </a:rPr>
              <a:t>Гукасян Е.В.</a:t>
            </a:r>
            <a:endParaRPr lang="ru-RU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1049760" algn="l"/>
              </a:tabLst>
            </a:pPr>
            <a:r>
              <a:rPr lang="ru-RU" sz="7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Тел. 3201-1216, 8(863)269-55-90</a:t>
            </a:r>
            <a:endParaRPr lang="ru-RU" sz="7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1049760" algn="l"/>
              </a:tabLst>
            </a:pPr>
            <a:endParaRPr lang="ru-RU" sz="700" b="0" strike="noStrike" spc="-1" dirty="0">
              <a:latin typeface="Arial"/>
            </a:endParaRPr>
          </a:p>
        </p:txBody>
      </p:sp>
      <p:sp>
        <p:nvSpPr>
          <p:cNvPr id="73" name="CustomShape 32"/>
          <p:cNvSpPr/>
          <p:nvPr/>
        </p:nvSpPr>
        <p:spPr>
          <a:xfrm>
            <a:off x="2109699" y="4432522"/>
            <a:ext cx="1449921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Матвеево-Курганский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/>
          <a:srcRect l="1899" t="3844" r="3992"/>
          <a:stretch/>
        </p:blipFill>
        <p:spPr>
          <a:xfrm>
            <a:off x="-3181" y="785513"/>
            <a:ext cx="2552950" cy="2412783"/>
          </a:xfrm>
          <a:prstGeom prst="rect">
            <a:avLst/>
          </a:prstGeom>
        </p:spPr>
      </p:pic>
      <p:sp>
        <p:nvSpPr>
          <p:cNvPr id="32" name="CustomShape 32"/>
          <p:cNvSpPr/>
          <p:nvPr/>
        </p:nvSpPr>
        <p:spPr>
          <a:xfrm>
            <a:off x="4215595" y="3361996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Каменский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2114120" y="4137047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Куйбышевский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30" name="CustomShape 32"/>
          <p:cNvSpPr/>
          <p:nvPr/>
        </p:nvSpPr>
        <p:spPr>
          <a:xfrm>
            <a:off x="4309805" y="4533386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Октябрьский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54" name="CustomShape 32"/>
          <p:cNvSpPr/>
          <p:nvPr/>
        </p:nvSpPr>
        <p:spPr>
          <a:xfrm>
            <a:off x="1583250" y="4707873"/>
            <a:ext cx="1449921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Неклиновский</a:t>
            </a: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63" name="CustomShape 32"/>
          <p:cNvSpPr/>
          <p:nvPr/>
        </p:nvSpPr>
        <p:spPr>
          <a:xfrm>
            <a:off x="6522335" y="1765370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Верхнедонской</a:t>
            </a: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64" name="CustomShape 32"/>
          <p:cNvSpPr/>
          <p:nvPr/>
        </p:nvSpPr>
        <p:spPr>
          <a:xfrm>
            <a:off x="5133225" y="1765370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Шолоховский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20" name="Freeform 444"/>
          <p:cNvSpPr>
            <a:spLocks noEditPoints="1"/>
          </p:cNvSpPr>
          <p:nvPr/>
        </p:nvSpPr>
        <p:spPr bwMode="auto">
          <a:xfrm>
            <a:off x="2271252" y="4811180"/>
            <a:ext cx="1470344" cy="935038"/>
          </a:xfrm>
          <a:custGeom>
            <a:avLst/>
            <a:gdLst>
              <a:gd name="T0" fmla="*/ 2147483647 w 325"/>
              <a:gd name="T1" fmla="*/ 2147483647 h 271"/>
              <a:gd name="T2" fmla="*/ 2147483647 w 325"/>
              <a:gd name="T3" fmla="*/ 2147483647 h 271"/>
              <a:gd name="T4" fmla="*/ 2147483647 w 325"/>
              <a:gd name="T5" fmla="*/ 2147483647 h 271"/>
              <a:gd name="T6" fmla="*/ 2147483647 w 325"/>
              <a:gd name="T7" fmla="*/ 2147483647 h 271"/>
              <a:gd name="T8" fmla="*/ 2147483647 w 325"/>
              <a:gd name="T9" fmla="*/ 2147483647 h 271"/>
              <a:gd name="T10" fmla="*/ 2147483647 w 325"/>
              <a:gd name="T11" fmla="*/ 2147483647 h 271"/>
              <a:gd name="T12" fmla="*/ 2147483647 w 325"/>
              <a:gd name="T13" fmla="*/ 2147483647 h 271"/>
              <a:gd name="T14" fmla="*/ 2147483647 w 325"/>
              <a:gd name="T15" fmla="*/ 2147483647 h 271"/>
              <a:gd name="T16" fmla="*/ 2147483647 w 325"/>
              <a:gd name="T17" fmla="*/ 2147483647 h 271"/>
              <a:gd name="T18" fmla="*/ 2147483647 w 325"/>
              <a:gd name="T19" fmla="*/ 2147483647 h 271"/>
              <a:gd name="T20" fmla="*/ 2147483647 w 325"/>
              <a:gd name="T21" fmla="*/ 2147483647 h 271"/>
              <a:gd name="T22" fmla="*/ 2147483647 w 325"/>
              <a:gd name="T23" fmla="*/ 2147483647 h 271"/>
              <a:gd name="T24" fmla="*/ 2147483647 w 325"/>
              <a:gd name="T25" fmla="*/ 0 h 271"/>
              <a:gd name="T26" fmla="*/ 2147483647 w 325"/>
              <a:gd name="T27" fmla="*/ 2147483647 h 271"/>
              <a:gd name="T28" fmla="*/ 2147483647 w 325"/>
              <a:gd name="T29" fmla="*/ 2147483647 h 271"/>
              <a:gd name="T30" fmla="*/ 2147483647 w 325"/>
              <a:gd name="T31" fmla="*/ 2147483647 h 271"/>
              <a:gd name="T32" fmla="*/ 2147483647 w 325"/>
              <a:gd name="T33" fmla="*/ 2147483647 h 271"/>
              <a:gd name="T34" fmla="*/ 2147483647 w 325"/>
              <a:gd name="T35" fmla="*/ 2147483647 h 271"/>
              <a:gd name="T36" fmla="*/ 2147483647 w 325"/>
              <a:gd name="T37" fmla="*/ 2147483647 h 271"/>
              <a:gd name="T38" fmla="*/ 2147483647 w 325"/>
              <a:gd name="T39" fmla="*/ 2147483647 h 271"/>
              <a:gd name="T40" fmla="*/ 2147483647 w 325"/>
              <a:gd name="T41" fmla="*/ 2147483647 h 271"/>
              <a:gd name="T42" fmla="*/ 2147483647 w 325"/>
              <a:gd name="T43" fmla="*/ 2147483647 h 271"/>
              <a:gd name="T44" fmla="*/ 2147483647 w 325"/>
              <a:gd name="T45" fmla="*/ 2147483647 h 271"/>
              <a:gd name="T46" fmla="*/ 2147483647 w 325"/>
              <a:gd name="T47" fmla="*/ 2147483647 h 271"/>
              <a:gd name="T48" fmla="*/ 2147483647 w 325"/>
              <a:gd name="T49" fmla="*/ 2147483647 h 271"/>
              <a:gd name="T50" fmla="*/ 2147483647 w 325"/>
              <a:gd name="T51" fmla="*/ 2147483647 h 271"/>
              <a:gd name="T52" fmla="*/ 2147483647 w 325"/>
              <a:gd name="T53" fmla="*/ 2147483647 h 271"/>
              <a:gd name="T54" fmla="*/ 2147483647 w 325"/>
              <a:gd name="T55" fmla="*/ 2147483647 h 271"/>
              <a:gd name="T56" fmla="*/ 2147483647 w 325"/>
              <a:gd name="T57" fmla="*/ 2147483647 h 271"/>
              <a:gd name="T58" fmla="*/ 2147483647 w 325"/>
              <a:gd name="T59" fmla="*/ 2147483647 h 271"/>
              <a:gd name="T60" fmla="*/ 2147483647 w 325"/>
              <a:gd name="T61" fmla="*/ 2147483647 h 271"/>
              <a:gd name="T62" fmla="*/ 2147483647 w 325"/>
              <a:gd name="T63" fmla="*/ 2147483647 h 271"/>
              <a:gd name="T64" fmla="*/ 2147483647 w 325"/>
              <a:gd name="T65" fmla="*/ 2147483647 h 271"/>
              <a:gd name="T66" fmla="*/ 2147483647 w 325"/>
              <a:gd name="T67" fmla="*/ 2147483647 h 271"/>
              <a:gd name="T68" fmla="*/ 2147483647 w 325"/>
              <a:gd name="T69" fmla="*/ 2147483647 h 271"/>
              <a:gd name="T70" fmla="*/ 2147483647 w 325"/>
              <a:gd name="T71" fmla="*/ 2147483647 h 271"/>
              <a:gd name="T72" fmla="*/ 2147483647 w 325"/>
              <a:gd name="T73" fmla="*/ 2147483647 h 271"/>
              <a:gd name="T74" fmla="*/ 2147483647 w 325"/>
              <a:gd name="T75" fmla="*/ 2147483647 h 271"/>
              <a:gd name="T76" fmla="*/ 2147483647 w 325"/>
              <a:gd name="T77" fmla="*/ 2147483647 h 271"/>
              <a:gd name="T78" fmla="*/ 2147483647 w 325"/>
              <a:gd name="T79" fmla="*/ 2147483647 h 271"/>
              <a:gd name="T80" fmla="*/ 2147483647 w 325"/>
              <a:gd name="T81" fmla="*/ 2147483647 h 271"/>
              <a:gd name="T82" fmla="*/ 2147483647 w 325"/>
              <a:gd name="T83" fmla="*/ 2147483647 h 271"/>
              <a:gd name="T84" fmla="*/ 2147483647 w 325"/>
              <a:gd name="T85" fmla="*/ 2147483647 h 271"/>
              <a:gd name="T86" fmla="*/ 2147483647 w 325"/>
              <a:gd name="T87" fmla="*/ 2147483647 h 271"/>
              <a:gd name="T88" fmla="*/ 2147483647 w 325"/>
              <a:gd name="T89" fmla="*/ 2147483647 h 271"/>
              <a:gd name="T90" fmla="*/ 0 w 325"/>
              <a:gd name="T91" fmla="*/ 2147483647 h 271"/>
              <a:gd name="T92" fmla="*/ 2147483647 w 325"/>
              <a:gd name="T93" fmla="*/ 2147483647 h 271"/>
              <a:gd name="T94" fmla="*/ 2147483647 w 325"/>
              <a:gd name="T95" fmla="*/ 2147483647 h 271"/>
              <a:gd name="T96" fmla="*/ 2147483647 w 325"/>
              <a:gd name="T97" fmla="*/ 2147483647 h 271"/>
              <a:gd name="T98" fmla="*/ 2147483647 w 325"/>
              <a:gd name="T99" fmla="*/ 2147483647 h 271"/>
              <a:gd name="T100" fmla="*/ 2147483647 w 325"/>
              <a:gd name="T101" fmla="*/ 2147483647 h 271"/>
              <a:gd name="T102" fmla="*/ 2147483647 w 325"/>
              <a:gd name="T103" fmla="*/ 2147483647 h 271"/>
              <a:gd name="T104" fmla="*/ 2147483647 w 325"/>
              <a:gd name="T105" fmla="*/ 2147483647 h 271"/>
              <a:gd name="T106" fmla="*/ 2147483647 w 325"/>
              <a:gd name="T107" fmla="*/ 2147483647 h 271"/>
              <a:gd name="T108" fmla="*/ 2147483647 w 325"/>
              <a:gd name="T109" fmla="*/ 2147483647 h 271"/>
              <a:gd name="T110" fmla="*/ 2147483647 w 325"/>
              <a:gd name="T111" fmla="*/ 2147483647 h 271"/>
              <a:gd name="T112" fmla="*/ 2147483647 w 325"/>
              <a:gd name="T113" fmla="*/ 2147483647 h 271"/>
              <a:gd name="T114" fmla="*/ 2147483647 w 325"/>
              <a:gd name="T115" fmla="*/ 2147483647 h 271"/>
              <a:gd name="T116" fmla="*/ 2147483647 w 325"/>
              <a:gd name="T117" fmla="*/ 2147483647 h 271"/>
              <a:gd name="T118" fmla="*/ 2147483647 w 325"/>
              <a:gd name="T119" fmla="*/ 2147483647 h 271"/>
              <a:gd name="T120" fmla="*/ 2147483647 w 325"/>
              <a:gd name="T121" fmla="*/ 2147483647 h 27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25"/>
              <a:gd name="T184" fmla="*/ 0 h 271"/>
              <a:gd name="T185" fmla="*/ 325 w 325"/>
              <a:gd name="T186" fmla="*/ 271 h 27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25" h="271">
                <a:moveTo>
                  <a:pt x="47" y="126"/>
                </a:moveTo>
                <a:lnTo>
                  <a:pt x="50" y="126"/>
                </a:lnTo>
                <a:lnTo>
                  <a:pt x="51" y="123"/>
                </a:lnTo>
                <a:lnTo>
                  <a:pt x="53" y="119"/>
                </a:lnTo>
                <a:lnTo>
                  <a:pt x="56" y="115"/>
                </a:lnTo>
                <a:lnTo>
                  <a:pt x="57" y="112"/>
                </a:lnTo>
                <a:lnTo>
                  <a:pt x="60" y="109"/>
                </a:lnTo>
                <a:lnTo>
                  <a:pt x="63" y="107"/>
                </a:lnTo>
                <a:lnTo>
                  <a:pt x="66" y="104"/>
                </a:lnTo>
                <a:lnTo>
                  <a:pt x="67" y="109"/>
                </a:lnTo>
                <a:lnTo>
                  <a:pt x="69" y="109"/>
                </a:lnTo>
                <a:lnTo>
                  <a:pt x="73" y="109"/>
                </a:lnTo>
                <a:lnTo>
                  <a:pt x="78" y="107"/>
                </a:lnTo>
                <a:lnTo>
                  <a:pt x="87" y="101"/>
                </a:lnTo>
                <a:lnTo>
                  <a:pt x="95" y="97"/>
                </a:lnTo>
                <a:lnTo>
                  <a:pt x="100" y="94"/>
                </a:lnTo>
                <a:lnTo>
                  <a:pt x="100" y="93"/>
                </a:lnTo>
                <a:lnTo>
                  <a:pt x="103" y="91"/>
                </a:lnTo>
                <a:lnTo>
                  <a:pt x="106" y="90"/>
                </a:lnTo>
                <a:lnTo>
                  <a:pt x="109" y="88"/>
                </a:lnTo>
                <a:lnTo>
                  <a:pt x="110" y="87"/>
                </a:lnTo>
                <a:lnTo>
                  <a:pt x="113" y="85"/>
                </a:lnTo>
                <a:lnTo>
                  <a:pt x="114" y="84"/>
                </a:lnTo>
                <a:lnTo>
                  <a:pt x="116" y="84"/>
                </a:lnTo>
                <a:lnTo>
                  <a:pt x="120" y="82"/>
                </a:lnTo>
                <a:lnTo>
                  <a:pt x="125" y="79"/>
                </a:lnTo>
                <a:lnTo>
                  <a:pt x="126" y="78"/>
                </a:lnTo>
                <a:lnTo>
                  <a:pt x="126" y="79"/>
                </a:lnTo>
                <a:lnTo>
                  <a:pt x="128" y="81"/>
                </a:lnTo>
                <a:lnTo>
                  <a:pt x="128" y="82"/>
                </a:lnTo>
                <a:lnTo>
                  <a:pt x="130" y="84"/>
                </a:lnTo>
                <a:lnTo>
                  <a:pt x="136" y="84"/>
                </a:lnTo>
                <a:lnTo>
                  <a:pt x="138" y="84"/>
                </a:lnTo>
                <a:lnTo>
                  <a:pt x="141" y="84"/>
                </a:lnTo>
                <a:lnTo>
                  <a:pt x="144" y="84"/>
                </a:lnTo>
                <a:lnTo>
                  <a:pt x="148" y="82"/>
                </a:lnTo>
                <a:lnTo>
                  <a:pt x="150" y="82"/>
                </a:lnTo>
                <a:lnTo>
                  <a:pt x="151" y="82"/>
                </a:lnTo>
                <a:lnTo>
                  <a:pt x="152" y="84"/>
                </a:lnTo>
                <a:lnTo>
                  <a:pt x="155" y="85"/>
                </a:lnTo>
                <a:lnTo>
                  <a:pt x="158" y="87"/>
                </a:lnTo>
                <a:lnTo>
                  <a:pt x="163" y="88"/>
                </a:lnTo>
                <a:lnTo>
                  <a:pt x="166" y="90"/>
                </a:lnTo>
                <a:lnTo>
                  <a:pt x="169" y="90"/>
                </a:lnTo>
                <a:lnTo>
                  <a:pt x="170" y="90"/>
                </a:lnTo>
                <a:lnTo>
                  <a:pt x="173" y="90"/>
                </a:lnTo>
                <a:lnTo>
                  <a:pt x="176" y="90"/>
                </a:lnTo>
                <a:lnTo>
                  <a:pt x="179" y="90"/>
                </a:lnTo>
                <a:lnTo>
                  <a:pt x="180" y="88"/>
                </a:lnTo>
                <a:lnTo>
                  <a:pt x="182" y="85"/>
                </a:lnTo>
                <a:lnTo>
                  <a:pt x="183" y="82"/>
                </a:lnTo>
                <a:lnTo>
                  <a:pt x="183" y="79"/>
                </a:lnTo>
                <a:lnTo>
                  <a:pt x="183" y="76"/>
                </a:lnTo>
                <a:lnTo>
                  <a:pt x="183" y="75"/>
                </a:lnTo>
                <a:lnTo>
                  <a:pt x="185" y="75"/>
                </a:lnTo>
                <a:lnTo>
                  <a:pt x="186" y="75"/>
                </a:lnTo>
                <a:lnTo>
                  <a:pt x="186" y="74"/>
                </a:lnTo>
                <a:lnTo>
                  <a:pt x="186" y="72"/>
                </a:lnTo>
                <a:lnTo>
                  <a:pt x="185" y="69"/>
                </a:lnTo>
                <a:lnTo>
                  <a:pt x="185" y="68"/>
                </a:lnTo>
                <a:lnTo>
                  <a:pt x="185" y="65"/>
                </a:lnTo>
                <a:lnTo>
                  <a:pt x="186" y="62"/>
                </a:lnTo>
                <a:lnTo>
                  <a:pt x="185" y="60"/>
                </a:lnTo>
                <a:lnTo>
                  <a:pt x="185" y="59"/>
                </a:lnTo>
                <a:lnTo>
                  <a:pt x="183" y="54"/>
                </a:lnTo>
                <a:lnTo>
                  <a:pt x="174" y="54"/>
                </a:lnTo>
                <a:lnTo>
                  <a:pt x="173" y="53"/>
                </a:lnTo>
                <a:lnTo>
                  <a:pt x="172" y="52"/>
                </a:lnTo>
                <a:lnTo>
                  <a:pt x="172" y="50"/>
                </a:lnTo>
                <a:lnTo>
                  <a:pt x="172" y="49"/>
                </a:lnTo>
                <a:lnTo>
                  <a:pt x="170" y="49"/>
                </a:lnTo>
                <a:lnTo>
                  <a:pt x="169" y="47"/>
                </a:lnTo>
                <a:lnTo>
                  <a:pt x="169" y="46"/>
                </a:lnTo>
                <a:lnTo>
                  <a:pt x="167" y="46"/>
                </a:lnTo>
                <a:lnTo>
                  <a:pt x="166" y="44"/>
                </a:lnTo>
                <a:lnTo>
                  <a:pt x="164" y="40"/>
                </a:lnTo>
                <a:lnTo>
                  <a:pt x="164" y="38"/>
                </a:lnTo>
                <a:lnTo>
                  <a:pt x="166" y="37"/>
                </a:lnTo>
                <a:lnTo>
                  <a:pt x="166" y="35"/>
                </a:lnTo>
                <a:lnTo>
                  <a:pt x="167" y="31"/>
                </a:lnTo>
                <a:lnTo>
                  <a:pt x="169" y="30"/>
                </a:lnTo>
                <a:lnTo>
                  <a:pt x="169" y="28"/>
                </a:lnTo>
                <a:lnTo>
                  <a:pt x="167" y="21"/>
                </a:lnTo>
                <a:lnTo>
                  <a:pt x="167" y="19"/>
                </a:lnTo>
                <a:lnTo>
                  <a:pt x="173" y="18"/>
                </a:lnTo>
                <a:lnTo>
                  <a:pt x="176" y="15"/>
                </a:lnTo>
                <a:lnTo>
                  <a:pt x="177" y="16"/>
                </a:lnTo>
                <a:lnTo>
                  <a:pt x="180" y="16"/>
                </a:lnTo>
                <a:lnTo>
                  <a:pt x="183" y="13"/>
                </a:lnTo>
                <a:lnTo>
                  <a:pt x="182" y="0"/>
                </a:lnTo>
                <a:lnTo>
                  <a:pt x="189" y="2"/>
                </a:lnTo>
                <a:lnTo>
                  <a:pt x="189" y="3"/>
                </a:lnTo>
                <a:lnTo>
                  <a:pt x="189" y="5"/>
                </a:lnTo>
                <a:lnTo>
                  <a:pt x="194" y="5"/>
                </a:lnTo>
                <a:lnTo>
                  <a:pt x="195" y="5"/>
                </a:lnTo>
                <a:lnTo>
                  <a:pt x="196" y="3"/>
                </a:lnTo>
                <a:lnTo>
                  <a:pt x="199" y="3"/>
                </a:lnTo>
                <a:lnTo>
                  <a:pt x="202" y="0"/>
                </a:lnTo>
                <a:lnTo>
                  <a:pt x="207" y="0"/>
                </a:lnTo>
                <a:lnTo>
                  <a:pt x="210" y="3"/>
                </a:lnTo>
                <a:lnTo>
                  <a:pt x="210" y="6"/>
                </a:lnTo>
                <a:lnTo>
                  <a:pt x="211" y="9"/>
                </a:lnTo>
                <a:lnTo>
                  <a:pt x="217" y="6"/>
                </a:lnTo>
                <a:lnTo>
                  <a:pt x="221" y="8"/>
                </a:lnTo>
                <a:lnTo>
                  <a:pt x="221" y="11"/>
                </a:lnTo>
                <a:lnTo>
                  <a:pt x="221" y="12"/>
                </a:lnTo>
                <a:lnTo>
                  <a:pt x="224" y="16"/>
                </a:lnTo>
                <a:lnTo>
                  <a:pt x="229" y="27"/>
                </a:lnTo>
                <a:lnTo>
                  <a:pt x="245" y="31"/>
                </a:lnTo>
                <a:lnTo>
                  <a:pt x="255" y="32"/>
                </a:lnTo>
                <a:lnTo>
                  <a:pt x="258" y="32"/>
                </a:lnTo>
                <a:lnTo>
                  <a:pt x="261" y="35"/>
                </a:lnTo>
                <a:lnTo>
                  <a:pt x="274" y="32"/>
                </a:lnTo>
                <a:lnTo>
                  <a:pt x="277" y="43"/>
                </a:lnTo>
                <a:lnTo>
                  <a:pt x="284" y="41"/>
                </a:lnTo>
                <a:lnTo>
                  <a:pt x="295" y="40"/>
                </a:lnTo>
                <a:lnTo>
                  <a:pt x="300" y="37"/>
                </a:lnTo>
                <a:lnTo>
                  <a:pt x="308" y="41"/>
                </a:lnTo>
                <a:lnTo>
                  <a:pt x="306" y="43"/>
                </a:lnTo>
                <a:lnTo>
                  <a:pt x="303" y="44"/>
                </a:lnTo>
                <a:lnTo>
                  <a:pt x="300" y="44"/>
                </a:lnTo>
                <a:lnTo>
                  <a:pt x="299" y="46"/>
                </a:lnTo>
                <a:lnTo>
                  <a:pt x="296" y="47"/>
                </a:lnTo>
                <a:lnTo>
                  <a:pt x="295" y="49"/>
                </a:lnTo>
                <a:lnTo>
                  <a:pt x="295" y="50"/>
                </a:lnTo>
                <a:lnTo>
                  <a:pt x="295" y="52"/>
                </a:lnTo>
                <a:lnTo>
                  <a:pt x="293" y="53"/>
                </a:lnTo>
                <a:lnTo>
                  <a:pt x="289" y="57"/>
                </a:lnTo>
                <a:lnTo>
                  <a:pt x="295" y="63"/>
                </a:lnTo>
                <a:lnTo>
                  <a:pt x="302" y="56"/>
                </a:lnTo>
                <a:lnTo>
                  <a:pt x="306" y="57"/>
                </a:lnTo>
                <a:lnTo>
                  <a:pt x="308" y="62"/>
                </a:lnTo>
                <a:lnTo>
                  <a:pt x="305" y="62"/>
                </a:lnTo>
                <a:lnTo>
                  <a:pt x="303" y="66"/>
                </a:lnTo>
                <a:lnTo>
                  <a:pt x="305" y="66"/>
                </a:lnTo>
                <a:lnTo>
                  <a:pt x="306" y="68"/>
                </a:lnTo>
                <a:lnTo>
                  <a:pt x="309" y="69"/>
                </a:lnTo>
                <a:lnTo>
                  <a:pt x="309" y="71"/>
                </a:lnTo>
                <a:lnTo>
                  <a:pt x="311" y="71"/>
                </a:lnTo>
                <a:lnTo>
                  <a:pt x="311" y="72"/>
                </a:lnTo>
                <a:lnTo>
                  <a:pt x="311" y="74"/>
                </a:lnTo>
                <a:lnTo>
                  <a:pt x="311" y="75"/>
                </a:lnTo>
                <a:lnTo>
                  <a:pt x="312" y="76"/>
                </a:lnTo>
                <a:lnTo>
                  <a:pt x="311" y="81"/>
                </a:lnTo>
                <a:lnTo>
                  <a:pt x="311" y="84"/>
                </a:lnTo>
                <a:lnTo>
                  <a:pt x="309" y="90"/>
                </a:lnTo>
                <a:lnTo>
                  <a:pt x="311" y="90"/>
                </a:lnTo>
                <a:lnTo>
                  <a:pt x="312" y="93"/>
                </a:lnTo>
                <a:lnTo>
                  <a:pt x="322" y="94"/>
                </a:lnTo>
                <a:lnTo>
                  <a:pt x="322" y="91"/>
                </a:lnTo>
                <a:lnTo>
                  <a:pt x="325" y="91"/>
                </a:lnTo>
                <a:lnTo>
                  <a:pt x="324" y="112"/>
                </a:lnTo>
                <a:lnTo>
                  <a:pt x="309" y="110"/>
                </a:lnTo>
                <a:lnTo>
                  <a:pt x="308" y="129"/>
                </a:lnTo>
                <a:lnTo>
                  <a:pt x="317" y="134"/>
                </a:lnTo>
                <a:lnTo>
                  <a:pt x="315" y="139"/>
                </a:lnTo>
                <a:lnTo>
                  <a:pt x="306" y="139"/>
                </a:lnTo>
                <a:lnTo>
                  <a:pt x="305" y="167"/>
                </a:lnTo>
                <a:lnTo>
                  <a:pt x="300" y="167"/>
                </a:lnTo>
                <a:lnTo>
                  <a:pt x="300" y="169"/>
                </a:lnTo>
                <a:lnTo>
                  <a:pt x="299" y="169"/>
                </a:lnTo>
                <a:lnTo>
                  <a:pt x="298" y="167"/>
                </a:lnTo>
                <a:lnTo>
                  <a:pt x="298" y="169"/>
                </a:lnTo>
                <a:lnTo>
                  <a:pt x="296" y="170"/>
                </a:lnTo>
                <a:lnTo>
                  <a:pt x="295" y="172"/>
                </a:lnTo>
                <a:lnTo>
                  <a:pt x="296" y="175"/>
                </a:lnTo>
                <a:lnTo>
                  <a:pt x="295" y="179"/>
                </a:lnTo>
                <a:lnTo>
                  <a:pt x="292" y="180"/>
                </a:lnTo>
                <a:lnTo>
                  <a:pt x="290" y="182"/>
                </a:lnTo>
                <a:lnTo>
                  <a:pt x="293" y="191"/>
                </a:lnTo>
                <a:lnTo>
                  <a:pt x="295" y="191"/>
                </a:lnTo>
                <a:lnTo>
                  <a:pt x="295" y="189"/>
                </a:lnTo>
                <a:lnTo>
                  <a:pt x="296" y="189"/>
                </a:lnTo>
                <a:lnTo>
                  <a:pt x="298" y="194"/>
                </a:lnTo>
                <a:lnTo>
                  <a:pt x="296" y="194"/>
                </a:lnTo>
                <a:lnTo>
                  <a:pt x="295" y="194"/>
                </a:lnTo>
                <a:lnTo>
                  <a:pt x="293" y="194"/>
                </a:lnTo>
                <a:lnTo>
                  <a:pt x="293" y="192"/>
                </a:lnTo>
                <a:lnTo>
                  <a:pt x="292" y="194"/>
                </a:lnTo>
                <a:lnTo>
                  <a:pt x="283" y="194"/>
                </a:lnTo>
                <a:lnTo>
                  <a:pt x="280" y="194"/>
                </a:lnTo>
                <a:lnTo>
                  <a:pt x="270" y="194"/>
                </a:lnTo>
                <a:lnTo>
                  <a:pt x="264" y="194"/>
                </a:lnTo>
                <a:lnTo>
                  <a:pt x="261" y="194"/>
                </a:lnTo>
                <a:lnTo>
                  <a:pt x="257" y="194"/>
                </a:lnTo>
                <a:lnTo>
                  <a:pt x="252" y="194"/>
                </a:lnTo>
                <a:lnTo>
                  <a:pt x="252" y="191"/>
                </a:lnTo>
                <a:lnTo>
                  <a:pt x="252" y="186"/>
                </a:lnTo>
                <a:lnTo>
                  <a:pt x="252" y="185"/>
                </a:lnTo>
                <a:lnTo>
                  <a:pt x="240" y="183"/>
                </a:lnTo>
                <a:lnTo>
                  <a:pt x="230" y="183"/>
                </a:lnTo>
                <a:lnTo>
                  <a:pt x="229" y="183"/>
                </a:lnTo>
                <a:lnTo>
                  <a:pt x="229" y="179"/>
                </a:lnTo>
                <a:lnTo>
                  <a:pt x="227" y="179"/>
                </a:lnTo>
                <a:lnTo>
                  <a:pt x="223" y="179"/>
                </a:lnTo>
                <a:lnTo>
                  <a:pt x="220" y="178"/>
                </a:lnTo>
                <a:lnTo>
                  <a:pt x="217" y="178"/>
                </a:lnTo>
                <a:lnTo>
                  <a:pt x="215" y="180"/>
                </a:lnTo>
                <a:lnTo>
                  <a:pt x="214" y="182"/>
                </a:lnTo>
                <a:lnTo>
                  <a:pt x="211" y="183"/>
                </a:lnTo>
                <a:lnTo>
                  <a:pt x="208" y="183"/>
                </a:lnTo>
                <a:lnTo>
                  <a:pt x="207" y="183"/>
                </a:lnTo>
                <a:lnTo>
                  <a:pt x="204" y="183"/>
                </a:lnTo>
                <a:lnTo>
                  <a:pt x="199" y="182"/>
                </a:lnTo>
                <a:lnTo>
                  <a:pt x="198" y="180"/>
                </a:lnTo>
                <a:lnTo>
                  <a:pt x="194" y="182"/>
                </a:lnTo>
                <a:lnTo>
                  <a:pt x="192" y="182"/>
                </a:lnTo>
                <a:lnTo>
                  <a:pt x="189" y="182"/>
                </a:lnTo>
                <a:lnTo>
                  <a:pt x="188" y="182"/>
                </a:lnTo>
                <a:lnTo>
                  <a:pt x="185" y="182"/>
                </a:lnTo>
                <a:lnTo>
                  <a:pt x="183" y="182"/>
                </a:lnTo>
                <a:lnTo>
                  <a:pt x="182" y="183"/>
                </a:lnTo>
                <a:lnTo>
                  <a:pt x="182" y="185"/>
                </a:lnTo>
                <a:lnTo>
                  <a:pt x="179" y="185"/>
                </a:lnTo>
                <a:lnTo>
                  <a:pt x="174" y="185"/>
                </a:lnTo>
                <a:lnTo>
                  <a:pt x="170" y="183"/>
                </a:lnTo>
                <a:lnTo>
                  <a:pt x="167" y="183"/>
                </a:lnTo>
                <a:lnTo>
                  <a:pt x="163" y="183"/>
                </a:lnTo>
                <a:lnTo>
                  <a:pt x="163" y="189"/>
                </a:lnTo>
                <a:lnTo>
                  <a:pt x="163" y="204"/>
                </a:lnTo>
                <a:lnTo>
                  <a:pt x="163" y="208"/>
                </a:lnTo>
                <a:lnTo>
                  <a:pt x="161" y="219"/>
                </a:lnTo>
                <a:lnTo>
                  <a:pt x="158" y="220"/>
                </a:lnTo>
                <a:lnTo>
                  <a:pt x="152" y="219"/>
                </a:lnTo>
                <a:lnTo>
                  <a:pt x="150" y="219"/>
                </a:lnTo>
                <a:lnTo>
                  <a:pt x="148" y="222"/>
                </a:lnTo>
                <a:lnTo>
                  <a:pt x="147" y="227"/>
                </a:lnTo>
                <a:lnTo>
                  <a:pt x="147" y="230"/>
                </a:lnTo>
                <a:lnTo>
                  <a:pt x="145" y="232"/>
                </a:lnTo>
                <a:lnTo>
                  <a:pt x="144" y="233"/>
                </a:lnTo>
                <a:lnTo>
                  <a:pt x="144" y="248"/>
                </a:lnTo>
                <a:lnTo>
                  <a:pt x="144" y="252"/>
                </a:lnTo>
                <a:lnTo>
                  <a:pt x="142" y="252"/>
                </a:lnTo>
                <a:lnTo>
                  <a:pt x="139" y="254"/>
                </a:lnTo>
                <a:lnTo>
                  <a:pt x="138" y="255"/>
                </a:lnTo>
                <a:lnTo>
                  <a:pt x="138" y="260"/>
                </a:lnTo>
                <a:lnTo>
                  <a:pt x="136" y="257"/>
                </a:lnTo>
                <a:lnTo>
                  <a:pt x="132" y="254"/>
                </a:lnTo>
                <a:lnTo>
                  <a:pt x="130" y="254"/>
                </a:lnTo>
                <a:lnTo>
                  <a:pt x="129" y="255"/>
                </a:lnTo>
                <a:lnTo>
                  <a:pt x="128" y="257"/>
                </a:lnTo>
                <a:lnTo>
                  <a:pt x="126" y="257"/>
                </a:lnTo>
                <a:lnTo>
                  <a:pt x="125" y="254"/>
                </a:lnTo>
                <a:lnTo>
                  <a:pt x="123" y="252"/>
                </a:lnTo>
                <a:lnTo>
                  <a:pt x="122" y="254"/>
                </a:lnTo>
                <a:lnTo>
                  <a:pt x="120" y="254"/>
                </a:lnTo>
                <a:lnTo>
                  <a:pt x="120" y="255"/>
                </a:lnTo>
                <a:lnTo>
                  <a:pt x="120" y="257"/>
                </a:lnTo>
                <a:lnTo>
                  <a:pt x="120" y="258"/>
                </a:lnTo>
                <a:lnTo>
                  <a:pt x="119" y="260"/>
                </a:lnTo>
                <a:lnTo>
                  <a:pt x="117" y="260"/>
                </a:lnTo>
                <a:lnTo>
                  <a:pt x="113" y="261"/>
                </a:lnTo>
                <a:lnTo>
                  <a:pt x="110" y="261"/>
                </a:lnTo>
                <a:lnTo>
                  <a:pt x="109" y="261"/>
                </a:lnTo>
                <a:lnTo>
                  <a:pt x="106" y="261"/>
                </a:lnTo>
                <a:lnTo>
                  <a:pt x="104" y="260"/>
                </a:lnTo>
                <a:lnTo>
                  <a:pt x="103" y="260"/>
                </a:lnTo>
                <a:lnTo>
                  <a:pt x="100" y="257"/>
                </a:lnTo>
                <a:lnTo>
                  <a:pt x="98" y="252"/>
                </a:lnTo>
                <a:lnTo>
                  <a:pt x="98" y="251"/>
                </a:lnTo>
                <a:lnTo>
                  <a:pt x="94" y="248"/>
                </a:lnTo>
                <a:lnTo>
                  <a:pt x="94" y="246"/>
                </a:lnTo>
                <a:lnTo>
                  <a:pt x="94" y="243"/>
                </a:lnTo>
                <a:lnTo>
                  <a:pt x="92" y="241"/>
                </a:lnTo>
                <a:lnTo>
                  <a:pt x="91" y="239"/>
                </a:lnTo>
                <a:lnTo>
                  <a:pt x="91" y="238"/>
                </a:lnTo>
                <a:lnTo>
                  <a:pt x="89" y="238"/>
                </a:lnTo>
                <a:lnTo>
                  <a:pt x="88" y="239"/>
                </a:lnTo>
                <a:lnTo>
                  <a:pt x="87" y="241"/>
                </a:lnTo>
                <a:lnTo>
                  <a:pt x="87" y="245"/>
                </a:lnTo>
                <a:lnTo>
                  <a:pt x="87" y="246"/>
                </a:lnTo>
                <a:lnTo>
                  <a:pt x="88" y="246"/>
                </a:lnTo>
                <a:lnTo>
                  <a:pt x="84" y="248"/>
                </a:lnTo>
                <a:lnTo>
                  <a:pt x="82" y="249"/>
                </a:lnTo>
                <a:lnTo>
                  <a:pt x="79" y="248"/>
                </a:lnTo>
                <a:lnTo>
                  <a:pt x="75" y="246"/>
                </a:lnTo>
                <a:lnTo>
                  <a:pt x="73" y="245"/>
                </a:lnTo>
                <a:lnTo>
                  <a:pt x="72" y="245"/>
                </a:lnTo>
                <a:lnTo>
                  <a:pt x="69" y="246"/>
                </a:lnTo>
                <a:lnTo>
                  <a:pt x="67" y="248"/>
                </a:lnTo>
                <a:lnTo>
                  <a:pt x="66" y="246"/>
                </a:lnTo>
                <a:lnTo>
                  <a:pt x="56" y="254"/>
                </a:lnTo>
                <a:lnTo>
                  <a:pt x="56" y="260"/>
                </a:lnTo>
                <a:lnTo>
                  <a:pt x="56" y="267"/>
                </a:lnTo>
                <a:lnTo>
                  <a:pt x="54" y="270"/>
                </a:lnTo>
                <a:lnTo>
                  <a:pt x="54" y="271"/>
                </a:lnTo>
                <a:lnTo>
                  <a:pt x="50" y="270"/>
                </a:lnTo>
                <a:lnTo>
                  <a:pt x="45" y="267"/>
                </a:lnTo>
                <a:lnTo>
                  <a:pt x="44" y="265"/>
                </a:lnTo>
                <a:lnTo>
                  <a:pt x="45" y="258"/>
                </a:lnTo>
                <a:lnTo>
                  <a:pt x="45" y="252"/>
                </a:lnTo>
                <a:lnTo>
                  <a:pt x="45" y="245"/>
                </a:lnTo>
                <a:lnTo>
                  <a:pt x="45" y="241"/>
                </a:lnTo>
                <a:lnTo>
                  <a:pt x="45" y="238"/>
                </a:lnTo>
                <a:lnTo>
                  <a:pt x="45" y="236"/>
                </a:lnTo>
                <a:lnTo>
                  <a:pt x="45" y="235"/>
                </a:lnTo>
                <a:lnTo>
                  <a:pt x="48" y="233"/>
                </a:lnTo>
                <a:lnTo>
                  <a:pt x="47" y="232"/>
                </a:lnTo>
                <a:lnTo>
                  <a:pt x="48" y="229"/>
                </a:lnTo>
                <a:lnTo>
                  <a:pt x="48" y="226"/>
                </a:lnTo>
                <a:lnTo>
                  <a:pt x="48" y="224"/>
                </a:lnTo>
                <a:lnTo>
                  <a:pt x="48" y="223"/>
                </a:lnTo>
                <a:lnTo>
                  <a:pt x="48" y="222"/>
                </a:lnTo>
                <a:lnTo>
                  <a:pt x="48" y="220"/>
                </a:lnTo>
                <a:lnTo>
                  <a:pt x="48" y="219"/>
                </a:lnTo>
                <a:lnTo>
                  <a:pt x="48" y="217"/>
                </a:lnTo>
                <a:lnTo>
                  <a:pt x="48" y="216"/>
                </a:lnTo>
                <a:lnTo>
                  <a:pt x="48" y="211"/>
                </a:lnTo>
                <a:lnTo>
                  <a:pt x="48" y="208"/>
                </a:lnTo>
                <a:lnTo>
                  <a:pt x="56" y="202"/>
                </a:lnTo>
                <a:lnTo>
                  <a:pt x="57" y="202"/>
                </a:lnTo>
                <a:lnTo>
                  <a:pt x="59" y="194"/>
                </a:lnTo>
                <a:lnTo>
                  <a:pt x="59" y="188"/>
                </a:lnTo>
                <a:lnTo>
                  <a:pt x="59" y="182"/>
                </a:lnTo>
                <a:lnTo>
                  <a:pt x="60" y="176"/>
                </a:lnTo>
                <a:lnTo>
                  <a:pt x="60" y="172"/>
                </a:lnTo>
                <a:lnTo>
                  <a:pt x="60" y="166"/>
                </a:lnTo>
                <a:lnTo>
                  <a:pt x="62" y="164"/>
                </a:lnTo>
                <a:lnTo>
                  <a:pt x="66" y="166"/>
                </a:lnTo>
                <a:lnTo>
                  <a:pt x="70" y="166"/>
                </a:lnTo>
                <a:lnTo>
                  <a:pt x="72" y="163"/>
                </a:lnTo>
                <a:lnTo>
                  <a:pt x="72" y="159"/>
                </a:lnTo>
                <a:lnTo>
                  <a:pt x="70" y="159"/>
                </a:lnTo>
                <a:lnTo>
                  <a:pt x="66" y="160"/>
                </a:lnTo>
                <a:lnTo>
                  <a:pt x="62" y="159"/>
                </a:lnTo>
                <a:lnTo>
                  <a:pt x="56" y="159"/>
                </a:lnTo>
                <a:lnTo>
                  <a:pt x="53" y="159"/>
                </a:lnTo>
                <a:lnTo>
                  <a:pt x="51" y="160"/>
                </a:lnTo>
                <a:lnTo>
                  <a:pt x="53" y="164"/>
                </a:lnTo>
                <a:lnTo>
                  <a:pt x="48" y="164"/>
                </a:lnTo>
                <a:lnTo>
                  <a:pt x="44" y="164"/>
                </a:lnTo>
                <a:lnTo>
                  <a:pt x="37" y="164"/>
                </a:lnTo>
                <a:lnTo>
                  <a:pt x="31" y="163"/>
                </a:lnTo>
                <a:lnTo>
                  <a:pt x="26" y="163"/>
                </a:lnTo>
                <a:lnTo>
                  <a:pt x="21" y="161"/>
                </a:lnTo>
                <a:lnTo>
                  <a:pt x="15" y="161"/>
                </a:lnTo>
                <a:lnTo>
                  <a:pt x="12" y="160"/>
                </a:lnTo>
                <a:lnTo>
                  <a:pt x="6" y="160"/>
                </a:lnTo>
                <a:lnTo>
                  <a:pt x="0" y="160"/>
                </a:lnTo>
                <a:lnTo>
                  <a:pt x="0" y="157"/>
                </a:lnTo>
                <a:lnTo>
                  <a:pt x="0" y="150"/>
                </a:lnTo>
                <a:lnTo>
                  <a:pt x="0" y="144"/>
                </a:lnTo>
                <a:lnTo>
                  <a:pt x="0" y="141"/>
                </a:lnTo>
                <a:lnTo>
                  <a:pt x="2" y="139"/>
                </a:lnTo>
                <a:lnTo>
                  <a:pt x="4" y="141"/>
                </a:lnTo>
                <a:lnTo>
                  <a:pt x="9" y="139"/>
                </a:lnTo>
                <a:lnTo>
                  <a:pt x="12" y="138"/>
                </a:lnTo>
                <a:lnTo>
                  <a:pt x="18" y="137"/>
                </a:lnTo>
                <a:lnTo>
                  <a:pt x="22" y="135"/>
                </a:lnTo>
                <a:lnTo>
                  <a:pt x="25" y="135"/>
                </a:lnTo>
                <a:lnTo>
                  <a:pt x="28" y="134"/>
                </a:lnTo>
                <a:lnTo>
                  <a:pt x="31" y="134"/>
                </a:lnTo>
                <a:lnTo>
                  <a:pt x="34" y="132"/>
                </a:lnTo>
                <a:lnTo>
                  <a:pt x="35" y="131"/>
                </a:lnTo>
                <a:lnTo>
                  <a:pt x="37" y="131"/>
                </a:lnTo>
                <a:lnTo>
                  <a:pt x="38" y="129"/>
                </a:lnTo>
                <a:lnTo>
                  <a:pt x="40" y="129"/>
                </a:lnTo>
                <a:lnTo>
                  <a:pt x="44" y="128"/>
                </a:lnTo>
                <a:lnTo>
                  <a:pt x="45" y="128"/>
                </a:lnTo>
                <a:lnTo>
                  <a:pt x="47" y="126"/>
                </a:lnTo>
                <a:close/>
                <a:moveTo>
                  <a:pt x="210" y="63"/>
                </a:moveTo>
                <a:lnTo>
                  <a:pt x="210" y="72"/>
                </a:lnTo>
                <a:lnTo>
                  <a:pt x="210" y="74"/>
                </a:lnTo>
                <a:lnTo>
                  <a:pt x="208" y="76"/>
                </a:lnTo>
                <a:lnTo>
                  <a:pt x="205" y="76"/>
                </a:lnTo>
                <a:lnTo>
                  <a:pt x="207" y="79"/>
                </a:lnTo>
                <a:lnTo>
                  <a:pt x="207" y="82"/>
                </a:lnTo>
                <a:lnTo>
                  <a:pt x="207" y="85"/>
                </a:lnTo>
                <a:lnTo>
                  <a:pt x="224" y="85"/>
                </a:lnTo>
                <a:lnTo>
                  <a:pt x="226" y="69"/>
                </a:lnTo>
                <a:lnTo>
                  <a:pt x="226" y="68"/>
                </a:lnTo>
                <a:lnTo>
                  <a:pt x="227" y="68"/>
                </a:lnTo>
                <a:lnTo>
                  <a:pt x="230" y="69"/>
                </a:lnTo>
                <a:lnTo>
                  <a:pt x="233" y="66"/>
                </a:lnTo>
                <a:lnTo>
                  <a:pt x="230" y="63"/>
                </a:lnTo>
                <a:lnTo>
                  <a:pt x="235" y="63"/>
                </a:lnTo>
                <a:lnTo>
                  <a:pt x="236" y="66"/>
                </a:lnTo>
                <a:lnTo>
                  <a:pt x="239" y="65"/>
                </a:lnTo>
                <a:lnTo>
                  <a:pt x="240" y="63"/>
                </a:lnTo>
                <a:lnTo>
                  <a:pt x="240" y="59"/>
                </a:lnTo>
                <a:lnTo>
                  <a:pt x="237" y="56"/>
                </a:lnTo>
                <a:lnTo>
                  <a:pt x="237" y="50"/>
                </a:lnTo>
                <a:lnTo>
                  <a:pt x="236" y="50"/>
                </a:lnTo>
                <a:lnTo>
                  <a:pt x="232" y="47"/>
                </a:lnTo>
                <a:lnTo>
                  <a:pt x="210" y="46"/>
                </a:lnTo>
                <a:lnTo>
                  <a:pt x="210" y="47"/>
                </a:lnTo>
                <a:lnTo>
                  <a:pt x="207" y="60"/>
                </a:lnTo>
                <a:lnTo>
                  <a:pt x="210" y="63"/>
                </a:lnTo>
                <a:close/>
                <a:moveTo>
                  <a:pt x="167" y="57"/>
                </a:moveTo>
                <a:lnTo>
                  <a:pt x="170" y="57"/>
                </a:lnTo>
                <a:lnTo>
                  <a:pt x="170" y="56"/>
                </a:lnTo>
                <a:lnTo>
                  <a:pt x="172" y="56"/>
                </a:lnTo>
                <a:lnTo>
                  <a:pt x="174" y="56"/>
                </a:lnTo>
                <a:lnTo>
                  <a:pt x="177" y="56"/>
                </a:lnTo>
                <a:lnTo>
                  <a:pt x="179" y="56"/>
                </a:lnTo>
                <a:lnTo>
                  <a:pt x="180" y="57"/>
                </a:lnTo>
                <a:lnTo>
                  <a:pt x="179" y="59"/>
                </a:lnTo>
                <a:lnTo>
                  <a:pt x="176" y="59"/>
                </a:lnTo>
                <a:lnTo>
                  <a:pt x="173" y="60"/>
                </a:lnTo>
                <a:lnTo>
                  <a:pt x="172" y="60"/>
                </a:lnTo>
                <a:lnTo>
                  <a:pt x="167" y="60"/>
                </a:lnTo>
                <a:lnTo>
                  <a:pt x="163" y="59"/>
                </a:lnTo>
                <a:lnTo>
                  <a:pt x="167" y="57"/>
                </a:lnTo>
                <a:close/>
                <a:moveTo>
                  <a:pt x="177" y="62"/>
                </a:moveTo>
                <a:lnTo>
                  <a:pt x="177" y="63"/>
                </a:lnTo>
                <a:lnTo>
                  <a:pt x="176" y="65"/>
                </a:lnTo>
                <a:lnTo>
                  <a:pt x="174" y="66"/>
                </a:lnTo>
                <a:lnTo>
                  <a:pt x="174" y="69"/>
                </a:lnTo>
                <a:lnTo>
                  <a:pt x="173" y="66"/>
                </a:lnTo>
                <a:lnTo>
                  <a:pt x="172" y="65"/>
                </a:lnTo>
                <a:lnTo>
                  <a:pt x="170" y="63"/>
                </a:lnTo>
                <a:lnTo>
                  <a:pt x="169" y="62"/>
                </a:lnTo>
                <a:lnTo>
                  <a:pt x="164" y="62"/>
                </a:lnTo>
                <a:lnTo>
                  <a:pt x="177" y="62"/>
                </a:lnTo>
                <a:close/>
                <a:moveTo>
                  <a:pt x="182" y="66"/>
                </a:moveTo>
                <a:lnTo>
                  <a:pt x="182" y="68"/>
                </a:lnTo>
                <a:lnTo>
                  <a:pt x="180" y="66"/>
                </a:lnTo>
                <a:lnTo>
                  <a:pt x="179" y="63"/>
                </a:lnTo>
                <a:lnTo>
                  <a:pt x="179" y="62"/>
                </a:lnTo>
                <a:lnTo>
                  <a:pt x="179" y="60"/>
                </a:lnTo>
                <a:lnTo>
                  <a:pt x="180" y="60"/>
                </a:lnTo>
                <a:lnTo>
                  <a:pt x="182" y="59"/>
                </a:lnTo>
                <a:lnTo>
                  <a:pt x="183" y="59"/>
                </a:lnTo>
                <a:lnTo>
                  <a:pt x="183" y="60"/>
                </a:lnTo>
                <a:lnTo>
                  <a:pt x="183" y="62"/>
                </a:lnTo>
                <a:lnTo>
                  <a:pt x="183" y="63"/>
                </a:lnTo>
                <a:lnTo>
                  <a:pt x="182" y="66"/>
                </a:lnTo>
                <a:close/>
                <a:moveTo>
                  <a:pt x="179" y="71"/>
                </a:moveTo>
                <a:lnTo>
                  <a:pt x="177" y="72"/>
                </a:lnTo>
                <a:lnTo>
                  <a:pt x="176" y="71"/>
                </a:lnTo>
                <a:lnTo>
                  <a:pt x="174" y="71"/>
                </a:lnTo>
                <a:lnTo>
                  <a:pt x="176" y="68"/>
                </a:lnTo>
                <a:lnTo>
                  <a:pt x="177" y="66"/>
                </a:lnTo>
                <a:lnTo>
                  <a:pt x="179" y="65"/>
                </a:lnTo>
                <a:lnTo>
                  <a:pt x="179" y="68"/>
                </a:lnTo>
                <a:lnTo>
                  <a:pt x="179" y="69"/>
                </a:lnTo>
                <a:lnTo>
                  <a:pt x="179" y="71"/>
                </a:lnTo>
                <a:close/>
                <a:moveTo>
                  <a:pt x="183" y="71"/>
                </a:moveTo>
                <a:lnTo>
                  <a:pt x="182" y="72"/>
                </a:lnTo>
                <a:lnTo>
                  <a:pt x="182" y="71"/>
                </a:lnTo>
                <a:lnTo>
                  <a:pt x="182" y="69"/>
                </a:lnTo>
                <a:lnTo>
                  <a:pt x="183" y="68"/>
                </a:lnTo>
                <a:lnTo>
                  <a:pt x="183" y="69"/>
                </a:lnTo>
                <a:lnTo>
                  <a:pt x="183" y="71"/>
                </a:lnTo>
                <a:close/>
                <a:moveTo>
                  <a:pt x="183" y="74"/>
                </a:moveTo>
                <a:lnTo>
                  <a:pt x="183" y="75"/>
                </a:lnTo>
                <a:lnTo>
                  <a:pt x="182" y="75"/>
                </a:lnTo>
                <a:lnTo>
                  <a:pt x="182" y="74"/>
                </a:lnTo>
                <a:lnTo>
                  <a:pt x="183" y="72"/>
                </a:lnTo>
                <a:lnTo>
                  <a:pt x="183" y="74"/>
                </a:lnTo>
                <a:close/>
                <a:moveTo>
                  <a:pt x="180" y="74"/>
                </a:moveTo>
                <a:lnTo>
                  <a:pt x="180" y="74"/>
                </a:lnTo>
                <a:lnTo>
                  <a:pt x="179" y="74"/>
                </a:lnTo>
                <a:lnTo>
                  <a:pt x="179" y="71"/>
                </a:lnTo>
                <a:lnTo>
                  <a:pt x="180" y="71"/>
                </a:lnTo>
                <a:lnTo>
                  <a:pt x="180" y="72"/>
                </a:lnTo>
                <a:lnTo>
                  <a:pt x="180" y="7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CustomShape 32"/>
          <p:cNvSpPr/>
          <p:nvPr/>
        </p:nvSpPr>
        <p:spPr>
          <a:xfrm>
            <a:off x="4006335" y="3782135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Красносулинский</a:t>
            </a: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35" name="CustomShape 32"/>
          <p:cNvSpPr/>
          <p:nvPr/>
        </p:nvSpPr>
        <p:spPr>
          <a:xfrm>
            <a:off x="3258684" y="4216391"/>
            <a:ext cx="2102242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Родионово-Несветайский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16" name="Freeform 465"/>
          <p:cNvSpPr>
            <a:spLocks/>
          </p:cNvSpPr>
          <p:nvPr/>
        </p:nvSpPr>
        <p:spPr bwMode="auto">
          <a:xfrm>
            <a:off x="5632315" y="2130356"/>
            <a:ext cx="1527242" cy="933857"/>
          </a:xfrm>
          <a:custGeom>
            <a:avLst/>
            <a:gdLst>
              <a:gd name="T0" fmla="*/ 2147483647 w 299"/>
              <a:gd name="T1" fmla="*/ 2147483647 h 290"/>
              <a:gd name="T2" fmla="*/ 2147483647 w 299"/>
              <a:gd name="T3" fmla="*/ 2147483647 h 290"/>
              <a:gd name="T4" fmla="*/ 2147483647 w 299"/>
              <a:gd name="T5" fmla="*/ 2147483647 h 290"/>
              <a:gd name="T6" fmla="*/ 2147483647 w 299"/>
              <a:gd name="T7" fmla="*/ 2147483647 h 290"/>
              <a:gd name="T8" fmla="*/ 2147483647 w 299"/>
              <a:gd name="T9" fmla="*/ 2147483647 h 290"/>
              <a:gd name="T10" fmla="*/ 2147483647 w 299"/>
              <a:gd name="T11" fmla="*/ 2147483647 h 290"/>
              <a:gd name="T12" fmla="*/ 2147483647 w 299"/>
              <a:gd name="T13" fmla="*/ 2147483647 h 290"/>
              <a:gd name="T14" fmla="*/ 2147483647 w 299"/>
              <a:gd name="T15" fmla="*/ 2147483647 h 290"/>
              <a:gd name="T16" fmla="*/ 2147483647 w 299"/>
              <a:gd name="T17" fmla="*/ 2147483647 h 290"/>
              <a:gd name="T18" fmla="*/ 2147483647 w 299"/>
              <a:gd name="T19" fmla="*/ 2147483647 h 290"/>
              <a:gd name="T20" fmla="*/ 2147483647 w 299"/>
              <a:gd name="T21" fmla="*/ 2147483647 h 290"/>
              <a:gd name="T22" fmla="*/ 2147483647 w 299"/>
              <a:gd name="T23" fmla="*/ 2147483647 h 290"/>
              <a:gd name="T24" fmla="*/ 2147483647 w 299"/>
              <a:gd name="T25" fmla="*/ 2147483647 h 290"/>
              <a:gd name="T26" fmla="*/ 2147483647 w 299"/>
              <a:gd name="T27" fmla="*/ 2147483647 h 290"/>
              <a:gd name="T28" fmla="*/ 2147483647 w 299"/>
              <a:gd name="T29" fmla="*/ 2147483647 h 290"/>
              <a:gd name="T30" fmla="*/ 2147483647 w 299"/>
              <a:gd name="T31" fmla="*/ 2147483647 h 290"/>
              <a:gd name="T32" fmla="*/ 2147483647 w 299"/>
              <a:gd name="T33" fmla="*/ 2147483647 h 290"/>
              <a:gd name="T34" fmla="*/ 2147483647 w 299"/>
              <a:gd name="T35" fmla="*/ 2147483647 h 290"/>
              <a:gd name="T36" fmla="*/ 2147483647 w 299"/>
              <a:gd name="T37" fmla="*/ 2147483647 h 290"/>
              <a:gd name="T38" fmla="*/ 2147483647 w 299"/>
              <a:gd name="T39" fmla="*/ 2147483647 h 290"/>
              <a:gd name="T40" fmla="*/ 2147483647 w 299"/>
              <a:gd name="T41" fmla="*/ 2147483647 h 290"/>
              <a:gd name="T42" fmla="*/ 2147483647 w 299"/>
              <a:gd name="T43" fmla="*/ 2147483647 h 290"/>
              <a:gd name="T44" fmla="*/ 2147483647 w 299"/>
              <a:gd name="T45" fmla="*/ 2147483647 h 290"/>
              <a:gd name="T46" fmla="*/ 2147483647 w 299"/>
              <a:gd name="T47" fmla="*/ 2147483647 h 290"/>
              <a:gd name="T48" fmla="*/ 2147483647 w 299"/>
              <a:gd name="T49" fmla="*/ 2147483647 h 290"/>
              <a:gd name="T50" fmla="*/ 2147483647 w 299"/>
              <a:gd name="T51" fmla="*/ 2147483647 h 290"/>
              <a:gd name="T52" fmla="*/ 2147483647 w 299"/>
              <a:gd name="T53" fmla="*/ 2147483647 h 290"/>
              <a:gd name="T54" fmla="*/ 2147483647 w 299"/>
              <a:gd name="T55" fmla="*/ 2147483647 h 290"/>
              <a:gd name="T56" fmla="*/ 2147483647 w 299"/>
              <a:gd name="T57" fmla="*/ 2147483647 h 290"/>
              <a:gd name="T58" fmla="*/ 2147483647 w 299"/>
              <a:gd name="T59" fmla="*/ 2147483647 h 290"/>
              <a:gd name="T60" fmla="*/ 2147483647 w 299"/>
              <a:gd name="T61" fmla="*/ 2147483647 h 290"/>
              <a:gd name="T62" fmla="*/ 2147483647 w 299"/>
              <a:gd name="T63" fmla="*/ 2147483647 h 290"/>
              <a:gd name="T64" fmla="*/ 2147483647 w 299"/>
              <a:gd name="T65" fmla="*/ 2147483647 h 290"/>
              <a:gd name="T66" fmla="*/ 2147483647 w 299"/>
              <a:gd name="T67" fmla="*/ 2147483647 h 290"/>
              <a:gd name="T68" fmla="*/ 2147483647 w 299"/>
              <a:gd name="T69" fmla="*/ 2147483647 h 290"/>
              <a:gd name="T70" fmla="*/ 2147483647 w 299"/>
              <a:gd name="T71" fmla="*/ 2147483647 h 290"/>
              <a:gd name="T72" fmla="*/ 2147483647 w 299"/>
              <a:gd name="T73" fmla="*/ 2147483647 h 290"/>
              <a:gd name="T74" fmla="*/ 2147483647 w 299"/>
              <a:gd name="T75" fmla="*/ 2147483647 h 290"/>
              <a:gd name="T76" fmla="*/ 2147483647 w 299"/>
              <a:gd name="T77" fmla="*/ 2147483647 h 290"/>
              <a:gd name="T78" fmla="*/ 2147483647 w 299"/>
              <a:gd name="T79" fmla="*/ 2147483647 h 290"/>
              <a:gd name="T80" fmla="*/ 2147483647 w 299"/>
              <a:gd name="T81" fmla="*/ 2147483647 h 290"/>
              <a:gd name="T82" fmla="*/ 2147483647 w 299"/>
              <a:gd name="T83" fmla="*/ 2147483647 h 290"/>
              <a:gd name="T84" fmla="*/ 2147483647 w 299"/>
              <a:gd name="T85" fmla="*/ 2147483647 h 290"/>
              <a:gd name="T86" fmla="*/ 2147483647 w 299"/>
              <a:gd name="T87" fmla="*/ 2147483647 h 290"/>
              <a:gd name="T88" fmla="*/ 2147483647 w 299"/>
              <a:gd name="T89" fmla="*/ 2147483647 h 290"/>
              <a:gd name="T90" fmla="*/ 2147483647 w 299"/>
              <a:gd name="T91" fmla="*/ 2147483647 h 290"/>
              <a:gd name="T92" fmla="*/ 2147483647 w 299"/>
              <a:gd name="T93" fmla="*/ 0 h 2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99"/>
              <a:gd name="T142" fmla="*/ 0 h 290"/>
              <a:gd name="T143" fmla="*/ 299 w 299"/>
              <a:gd name="T144" fmla="*/ 290 h 2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99" h="290">
                <a:moveTo>
                  <a:pt x="107" y="0"/>
                </a:moveTo>
                <a:lnTo>
                  <a:pt x="107" y="11"/>
                </a:lnTo>
                <a:lnTo>
                  <a:pt x="120" y="13"/>
                </a:lnTo>
                <a:lnTo>
                  <a:pt x="133" y="13"/>
                </a:lnTo>
                <a:lnTo>
                  <a:pt x="133" y="11"/>
                </a:lnTo>
                <a:lnTo>
                  <a:pt x="136" y="11"/>
                </a:lnTo>
                <a:lnTo>
                  <a:pt x="138" y="14"/>
                </a:lnTo>
                <a:lnTo>
                  <a:pt x="144" y="14"/>
                </a:lnTo>
                <a:lnTo>
                  <a:pt x="151" y="16"/>
                </a:lnTo>
                <a:lnTo>
                  <a:pt x="154" y="20"/>
                </a:lnTo>
                <a:lnTo>
                  <a:pt x="168" y="29"/>
                </a:lnTo>
                <a:lnTo>
                  <a:pt x="163" y="35"/>
                </a:lnTo>
                <a:lnTo>
                  <a:pt x="166" y="38"/>
                </a:lnTo>
                <a:lnTo>
                  <a:pt x="151" y="38"/>
                </a:lnTo>
                <a:lnTo>
                  <a:pt x="157" y="60"/>
                </a:lnTo>
                <a:lnTo>
                  <a:pt x="154" y="61"/>
                </a:lnTo>
                <a:lnTo>
                  <a:pt x="158" y="73"/>
                </a:lnTo>
                <a:lnTo>
                  <a:pt x="157" y="76"/>
                </a:lnTo>
                <a:lnTo>
                  <a:pt x="164" y="89"/>
                </a:lnTo>
                <a:lnTo>
                  <a:pt x="167" y="88"/>
                </a:lnTo>
                <a:lnTo>
                  <a:pt x="171" y="91"/>
                </a:lnTo>
                <a:lnTo>
                  <a:pt x="173" y="89"/>
                </a:lnTo>
                <a:lnTo>
                  <a:pt x="180" y="86"/>
                </a:lnTo>
                <a:lnTo>
                  <a:pt x="185" y="92"/>
                </a:lnTo>
                <a:lnTo>
                  <a:pt x="187" y="92"/>
                </a:lnTo>
                <a:lnTo>
                  <a:pt x="192" y="107"/>
                </a:lnTo>
                <a:lnTo>
                  <a:pt x="190" y="111"/>
                </a:lnTo>
                <a:lnTo>
                  <a:pt x="196" y="113"/>
                </a:lnTo>
                <a:lnTo>
                  <a:pt x="196" y="111"/>
                </a:lnTo>
                <a:lnTo>
                  <a:pt x="208" y="110"/>
                </a:lnTo>
                <a:lnTo>
                  <a:pt x="215" y="113"/>
                </a:lnTo>
                <a:lnTo>
                  <a:pt x="214" y="116"/>
                </a:lnTo>
                <a:lnTo>
                  <a:pt x="224" y="117"/>
                </a:lnTo>
                <a:lnTo>
                  <a:pt x="237" y="120"/>
                </a:lnTo>
                <a:lnTo>
                  <a:pt x="239" y="118"/>
                </a:lnTo>
                <a:lnTo>
                  <a:pt x="249" y="121"/>
                </a:lnTo>
                <a:lnTo>
                  <a:pt x="246" y="132"/>
                </a:lnTo>
                <a:lnTo>
                  <a:pt x="253" y="133"/>
                </a:lnTo>
                <a:lnTo>
                  <a:pt x="251" y="139"/>
                </a:lnTo>
                <a:lnTo>
                  <a:pt x="259" y="145"/>
                </a:lnTo>
                <a:lnTo>
                  <a:pt x="261" y="140"/>
                </a:lnTo>
                <a:lnTo>
                  <a:pt x="273" y="140"/>
                </a:lnTo>
                <a:lnTo>
                  <a:pt x="275" y="140"/>
                </a:lnTo>
                <a:lnTo>
                  <a:pt x="281" y="142"/>
                </a:lnTo>
                <a:lnTo>
                  <a:pt x="283" y="152"/>
                </a:lnTo>
                <a:lnTo>
                  <a:pt x="299" y="154"/>
                </a:lnTo>
                <a:lnTo>
                  <a:pt x="297" y="187"/>
                </a:lnTo>
                <a:lnTo>
                  <a:pt x="283" y="186"/>
                </a:lnTo>
                <a:lnTo>
                  <a:pt x="284" y="171"/>
                </a:lnTo>
                <a:lnTo>
                  <a:pt x="259" y="170"/>
                </a:lnTo>
                <a:lnTo>
                  <a:pt x="230" y="199"/>
                </a:lnTo>
                <a:lnTo>
                  <a:pt x="239" y="211"/>
                </a:lnTo>
                <a:lnTo>
                  <a:pt x="231" y="214"/>
                </a:lnTo>
                <a:lnTo>
                  <a:pt x="223" y="203"/>
                </a:lnTo>
                <a:lnTo>
                  <a:pt x="215" y="209"/>
                </a:lnTo>
                <a:lnTo>
                  <a:pt x="215" y="214"/>
                </a:lnTo>
                <a:lnTo>
                  <a:pt x="212" y="217"/>
                </a:lnTo>
                <a:lnTo>
                  <a:pt x="214" y="220"/>
                </a:lnTo>
                <a:lnTo>
                  <a:pt x="211" y="218"/>
                </a:lnTo>
                <a:lnTo>
                  <a:pt x="208" y="215"/>
                </a:lnTo>
                <a:lnTo>
                  <a:pt x="202" y="211"/>
                </a:lnTo>
                <a:lnTo>
                  <a:pt x="199" y="217"/>
                </a:lnTo>
                <a:lnTo>
                  <a:pt x="190" y="209"/>
                </a:lnTo>
                <a:lnTo>
                  <a:pt x="186" y="206"/>
                </a:lnTo>
                <a:lnTo>
                  <a:pt x="183" y="206"/>
                </a:lnTo>
                <a:lnTo>
                  <a:pt x="180" y="206"/>
                </a:lnTo>
                <a:lnTo>
                  <a:pt x="174" y="206"/>
                </a:lnTo>
                <a:lnTo>
                  <a:pt x="173" y="214"/>
                </a:lnTo>
                <a:lnTo>
                  <a:pt x="166" y="214"/>
                </a:lnTo>
                <a:lnTo>
                  <a:pt x="149" y="246"/>
                </a:lnTo>
                <a:lnTo>
                  <a:pt x="138" y="269"/>
                </a:lnTo>
                <a:lnTo>
                  <a:pt x="133" y="271"/>
                </a:lnTo>
                <a:lnTo>
                  <a:pt x="124" y="275"/>
                </a:lnTo>
                <a:lnTo>
                  <a:pt x="116" y="288"/>
                </a:lnTo>
                <a:lnTo>
                  <a:pt x="113" y="288"/>
                </a:lnTo>
                <a:lnTo>
                  <a:pt x="101" y="290"/>
                </a:lnTo>
                <a:lnTo>
                  <a:pt x="88" y="284"/>
                </a:lnTo>
                <a:lnTo>
                  <a:pt x="83" y="281"/>
                </a:lnTo>
                <a:lnTo>
                  <a:pt x="82" y="275"/>
                </a:lnTo>
                <a:lnTo>
                  <a:pt x="64" y="274"/>
                </a:lnTo>
                <a:lnTo>
                  <a:pt x="64" y="277"/>
                </a:lnTo>
                <a:lnTo>
                  <a:pt x="63" y="278"/>
                </a:lnTo>
                <a:lnTo>
                  <a:pt x="59" y="274"/>
                </a:lnTo>
                <a:lnTo>
                  <a:pt x="54" y="278"/>
                </a:lnTo>
                <a:lnTo>
                  <a:pt x="50" y="275"/>
                </a:lnTo>
                <a:lnTo>
                  <a:pt x="51" y="271"/>
                </a:lnTo>
                <a:lnTo>
                  <a:pt x="45" y="263"/>
                </a:lnTo>
                <a:lnTo>
                  <a:pt x="48" y="262"/>
                </a:lnTo>
                <a:lnTo>
                  <a:pt x="47" y="256"/>
                </a:lnTo>
                <a:lnTo>
                  <a:pt x="57" y="247"/>
                </a:lnTo>
                <a:lnTo>
                  <a:pt x="57" y="246"/>
                </a:lnTo>
                <a:lnTo>
                  <a:pt x="57" y="242"/>
                </a:lnTo>
                <a:lnTo>
                  <a:pt x="48" y="240"/>
                </a:lnTo>
                <a:lnTo>
                  <a:pt x="50" y="225"/>
                </a:lnTo>
                <a:lnTo>
                  <a:pt x="53" y="224"/>
                </a:lnTo>
                <a:lnTo>
                  <a:pt x="54" y="203"/>
                </a:lnTo>
                <a:lnTo>
                  <a:pt x="47" y="202"/>
                </a:lnTo>
                <a:lnTo>
                  <a:pt x="47" y="195"/>
                </a:lnTo>
                <a:lnTo>
                  <a:pt x="25" y="193"/>
                </a:lnTo>
                <a:lnTo>
                  <a:pt x="4" y="183"/>
                </a:lnTo>
                <a:lnTo>
                  <a:pt x="4" y="168"/>
                </a:lnTo>
                <a:lnTo>
                  <a:pt x="1" y="168"/>
                </a:lnTo>
                <a:lnTo>
                  <a:pt x="4" y="133"/>
                </a:lnTo>
                <a:lnTo>
                  <a:pt x="7" y="130"/>
                </a:lnTo>
                <a:lnTo>
                  <a:pt x="6" y="129"/>
                </a:lnTo>
                <a:lnTo>
                  <a:pt x="0" y="129"/>
                </a:lnTo>
                <a:lnTo>
                  <a:pt x="19" y="96"/>
                </a:lnTo>
                <a:lnTo>
                  <a:pt x="20" y="96"/>
                </a:lnTo>
                <a:lnTo>
                  <a:pt x="28" y="86"/>
                </a:lnTo>
                <a:lnTo>
                  <a:pt x="32" y="86"/>
                </a:lnTo>
                <a:lnTo>
                  <a:pt x="34" y="83"/>
                </a:lnTo>
                <a:lnTo>
                  <a:pt x="22" y="74"/>
                </a:lnTo>
                <a:lnTo>
                  <a:pt x="26" y="64"/>
                </a:lnTo>
                <a:lnTo>
                  <a:pt x="28" y="64"/>
                </a:lnTo>
                <a:lnTo>
                  <a:pt x="32" y="48"/>
                </a:lnTo>
                <a:lnTo>
                  <a:pt x="32" y="32"/>
                </a:lnTo>
                <a:lnTo>
                  <a:pt x="34" y="29"/>
                </a:lnTo>
                <a:lnTo>
                  <a:pt x="28" y="29"/>
                </a:lnTo>
                <a:lnTo>
                  <a:pt x="28" y="25"/>
                </a:lnTo>
                <a:lnTo>
                  <a:pt x="23" y="23"/>
                </a:lnTo>
                <a:lnTo>
                  <a:pt x="25" y="19"/>
                </a:lnTo>
                <a:lnTo>
                  <a:pt x="31" y="22"/>
                </a:lnTo>
                <a:lnTo>
                  <a:pt x="34" y="16"/>
                </a:lnTo>
                <a:lnTo>
                  <a:pt x="38" y="20"/>
                </a:lnTo>
                <a:lnTo>
                  <a:pt x="38" y="17"/>
                </a:lnTo>
                <a:lnTo>
                  <a:pt x="44" y="17"/>
                </a:lnTo>
                <a:lnTo>
                  <a:pt x="45" y="16"/>
                </a:lnTo>
                <a:lnTo>
                  <a:pt x="59" y="14"/>
                </a:lnTo>
                <a:lnTo>
                  <a:pt x="60" y="33"/>
                </a:lnTo>
                <a:lnTo>
                  <a:pt x="83" y="33"/>
                </a:lnTo>
                <a:lnTo>
                  <a:pt x="83" y="32"/>
                </a:lnTo>
                <a:lnTo>
                  <a:pt x="91" y="32"/>
                </a:lnTo>
                <a:lnTo>
                  <a:pt x="88" y="22"/>
                </a:lnTo>
                <a:lnTo>
                  <a:pt x="89" y="19"/>
                </a:lnTo>
                <a:lnTo>
                  <a:pt x="91" y="10"/>
                </a:lnTo>
                <a:lnTo>
                  <a:pt x="91" y="0"/>
                </a:lnTo>
                <a:lnTo>
                  <a:pt x="95" y="0"/>
                </a:lnTo>
                <a:lnTo>
                  <a:pt x="97" y="1"/>
                </a:lnTo>
                <a:lnTo>
                  <a:pt x="105" y="0"/>
                </a:lnTo>
                <a:lnTo>
                  <a:pt x="107" y="0"/>
                </a:lnTo>
                <a:close/>
              </a:path>
            </a:pathLst>
          </a:custGeom>
          <a:solidFill>
            <a:srgbClr val="FF0000">
              <a:alpha val="59000"/>
            </a:srgbClr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CustomShape 32"/>
          <p:cNvSpPr/>
          <p:nvPr/>
        </p:nvSpPr>
        <p:spPr>
          <a:xfrm>
            <a:off x="5755305" y="2597284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Кашарский</a:t>
            </a: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18" name="Freeform 471"/>
          <p:cNvSpPr>
            <a:spLocks/>
          </p:cNvSpPr>
          <p:nvPr/>
        </p:nvSpPr>
        <p:spPr bwMode="auto">
          <a:xfrm>
            <a:off x="4085618" y="2276272"/>
            <a:ext cx="1848254" cy="704925"/>
          </a:xfrm>
          <a:custGeom>
            <a:avLst/>
            <a:gdLst>
              <a:gd name="T0" fmla="*/ 2147483647 w 375"/>
              <a:gd name="T1" fmla="*/ 2147483647 h 218"/>
              <a:gd name="T2" fmla="*/ 2147483647 w 375"/>
              <a:gd name="T3" fmla="*/ 2147483647 h 218"/>
              <a:gd name="T4" fmla="*/ 2147483647 w 375"/>
              <a:gd name="T5" fmla="*/ 2147483647 h 218"/>
              <a:gd name="T6" fmla="*/ 2147483647 w 375"/>
              <a:gd name="T7" fmla="*/ 2147483647 h 218"/>
              <a:gd name="T8" fmla="*/ 2147483647 w 375"/>
              <a:gd name="T9" fmla="*/ 2147483647 h 218"/>
              <a:gd name="T10" fmla="*/ 2147483647 w 375"/>
              <a:gd name="T11" fmla="*/ 2147483647 h 218"/>
              <a:gd name="T12" fmla="*/ 2147483647 w 375"/>
              <a:gd name="T13" fmla="*/ 2147483647 h 218"/>
              <a:gd name="T14" fmla="*/ 2147483647 w 375"/>
              <a:gd name="T15" fmla="*/ 2147483647 h 218"/>
              <a:gd name="T16" fmla="*/ 2147483647 w 375"/>
              <a:gd name="T17" fmla="*/ 2147483647 h 218"/>
              <a:gd name="T18" fmla="*/ 2147483647 w 375"/>
              <a:gd name="T19" fmla="*/ 2147483647 h 218"/>
              <a:gd name="T20" fmla="*/ 2147483647 w 375"/>
              <a:gd name="T21" fmla="*/ 2147483647 h 218"/>
              <a:gd name="T22" fmla="*/ 2147483647 w 375"/>
              <a:gd name="T23" fmla="*/ 2147483647 h 218"/>
              <a:gd name="T24" fmla="*/ 2147483647 w 375"/>
              <a:gd name="T25" fmla="*/ 2147483647 h 218"/>
              <a:gd name="T26" fmla="*/ 2147483647 w 375"/>
              <a:gd name="T27" fmla="*/ 2147483647 h 218"/>
              <a:gd name="T28" fmla="*/ 2147483647 w 375"/>
              <a:gd name="T29" fmla="*/ 2147483647 h 218"/>
              <a:gd name="T30" fmla="*/ 2147483647 w 375"/>
              <a:gd name="T31" fmla="*/ 2147483647 h 218"/>
              <a:gd name="T32" fmla="*/ 2147483647 w 375"/>
              <a:gd name="T33" fmla="*/ 2147483647 h 218"/>
              <a:gd name="T34" fmla="*/ 2147483647 w 375"/>
              <a:gd name="T35" fmla="*/ 2147483647 h 218"/>
              <a:gd name="T36" fmla="*/ 2147483647 w 375"/>
              <a:gd name="T37" fmla="*/ 2147483647 h 218"/>
              <a:gd name="T38" fmla="*/ 2147483647 w 375"/>
              <a:gd name="T39" fmla="*/ 2147483647 h 218"/>
              <a:gd name="T40" fmla="*/ 2147483647 w 375"/>
              <a:gd name="T41" fmla="*/ 2147483647 h 218"/>
              <a:gd name="T42" fmla="*/ 2147483647 w 375"/>
              <a:gd name="T43" fmla="*/ 2147483647 h 218"/>
              <a:gd name="T44" fmla="*/ 2147483647 w 375"/>
              <a:gd name="T45" fmla="*/ 2147483647 h 218"/>
              <a:gd name="T46" fmla="*/ 2147483647 w 375"/>
              <a:gd name="T47" fmla="*/ 2147483647 h 218"/>
              <a:gd name="T48" fmla="*/ 2147483647 w 375"/>
              <a:gd name="T49" fmla="*/ 2147483647 h 218"/>
              <a:gd name="T50" fmla="*/ 2147483647 w 375"/>
              <a:gd name="T51" fmla="*/ 2147483647 h 218"/>
              <a:gd name="T52" fmla="*/ 2147483647 w 375"/>
              <a:gd name="T53" fmla="*/ 2147483647 h 218"/>
              <a:gd name="T54" fmla="*/ 2147483647 w 375"/>
              <a:gd name="T55" fmla="*/ 2147483647 h 218"/>
              <a:gd name="T56" fmla="*/ 2147483647 w 375"/>
              <a:gd name="T57" fmla="*/ 2147483647 h 218"/>
              <a:gd name="T58" fmla="*/ 2147483647 w 375"/>
              <a:gd name="T59" fmla="*/ 2147483647 h 218"/>
              <a:gd name="T60" fmla="*/ 2147483647 w 375"/>
              <a:gd name="T61" fmla="*/ 2147483647 h 218"/>
              <a:gd name="T62" fmla="*/ 2147483647 w 375"/>
              <a:gd name="T63" fmla="*/ 2147483647 h 218"/>
              <a:gd name="T64" fmla="*/ 2147483647 w 375"/>
              <a:gd name="T65" fmla="*/ 2147483647 h 218"/>
              <a:gd name="T66" fmla="*/ 2147483647 w 375"/>
              <a:gd name="T67" fmla="*/ 2147483647 h 218"/>
              <a:gd name="T68" fmla="*/ 2147483647 w 375"/>
              <a:gd name="T69" fmla="*/ 2147483647 h 218"/>
              <a:gd name="T70" fmla="*/ 2147483647 w 375"/>
              <a:gd name="T71" fmla="*/ 2147483647 h 218"/>
              <a:gd name="T72" fmla="*/ 2147483647 w 375"/>
              <a:gd name="T73" fmla="*/ 2147483647 h 218"/>
              <a:gd name="T74" fmla="*/ 0 w 375"/>
              <a:gd name="T75" fmla="*/ 2147483647 h 218"/>
              <a:gd name="T76" fmla="*/ 2147483647 w 375"/>
              <a:gd name="T77" fmla="*/ 2147483647 h 218"/>
              <a:gd name="T78" fmla="*/ 2147483647 w 375"/>
              <a:gd name="T79" fmla="*/ 2147483647 h 218"/>
              <a:gd name="T80" fmla="*/ 2147483647 w 375"/>
              <a:gd name="T81" fmla="*/ 2147483647 h 218"/>
              <a:gd name="T82" fmla="*/ 2147483647 w 375"/>
              <a:gd name="T83" fmla="*/ 2147483647 h 218"/>
              <a:gd name="T84" fmla="*/ 2147483647 w 375"/>
              <a:gd name="T85" fmla="*/ 2147483647 h 218"/>
              <a:gd name="T86" fmla="*/ 2147483647 w 375"/>
              <a:gd name="T87" fmla="*/ 2147483647 h 218"/>
              <a:gd name="T88" fmla="*/ 2147483647 w 375"/>
              <a:gd name="T89" fmla="*/ 2147483647 h 218"/>
              <a:gd name="T90" fmla="*/ 2147483647 w 375"/>
              <a:gd name="T91" fmla="*/ 2147483647 h 218"/>
              <a:gd name="T92" fmla="*/ 2147483647 w 375"/>
              <a:gd name="T93" fmla="*/ 2147483647 h 218"/>
              <a:gd name="T94" fmla="*/ 2147483647 w 375"/>
              <a:gd name="T95" fmla="*/ 2147483647 h 218"/>
              <a:gd name="T96" fmla="*/ 2147483647 w 375"/>
              <a:gd name="T97" fmla="*/ 2147483647 h 218"/>
              <a:gd name="T98" fmla="*/ 2147483647 w 375"/>
              <a:gd name="T99" fmla="*/ 2147483647 h 218"/>
              <a:gd name="T100" fmla="*/ 2147483647 w 375"/>
              <a:gd name="T101" fmla="*/ 2147483647 h 218"/>
              <a:gd name="T102" fmla="*/ 2147483647 w 375"/>
              <a:gd name="T103" fmla="*/ 2147483647 h 218"/>
              <a:gd name="T104" fmla="*/ 2147483647 w 375"/>
              <a:gd name="T105" fmla="*/ 2147483647 h 218"/>
              <a:gd name="T106" fmla="*/ 2147483647 w 375"/>
              <a:gd name="T107" fmla="*/ 2147483647 h 218"/>
              <a:gd name="T108" fmla="*/ 2147483647 w 375"/>
              <a:gd name="T109" fmla="*/ 2147483647 h 218"/>
              <a:gd name="T110" fmla="*/ 2147483647 w 375"/>
              <a:gd name="T111" fmla="*/ 0 h 218"/>
              <a:gd name="T112" fmla="*/ 2147483647 w 375"/>
              <a:gd name="T113" fmla="*/ 2147483647 h 218"/>
              <a:gd name="T114" fmla="*/ 2147483647 w 375"/>
              <a:gd name="T115" fmla="*/ 2147483647 h 218"/>
              <a:gd name="T116" fmla="*/ 2147483647 w 375"/>
              <a:gd name="T117" fmla="*/ 2147483647 h 218"/>
              <a:gd name="T118" fmla="*/ 2147483647 w 375"/>
              <a:gd name="T119" fmla="*/ 2147483647 h 21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75"/>
              <a:gd name="T181" fmla="*/ 0 h 218"/>
              <a:gd name="T182" fmla="*/ 375 w 375"/>
              <a:gd name="T183" fmla="*/ 218 h 21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75" h="218">
                <a:moveTo>
                  <a:pt x="347" y="32"/>
                </a:moveTo>
                <a:lnTo>
                  <a:pt x="343" y="42"/>
                </a:lnTo>
                <a:lnTo>
                  <a:pt x="355" y="51"/>
                </a:lnTo>
                <a:lnTo>
                  <a:pt x="353" y="54"/>
                </a:lnTo>
                <a:lnTo>
                  <a:pt x="349" y="54"/>
                </a:lnTo>
                <a:lnTo>
                  <a:pt x="341" y="64"/>
                </a:lnTo>
                <a:lnTo>
                  <a:pt x="340" y="64"/>
                </a:lnTo>
                <a:lnTo>
                  <a:pt x="321" y="97"/>
                </a:lnTo>
                <a:lnTo>
                  <a:pt x="327" y="97"/>
                </a:lnTo>
                <a:lnTo>
                  <a:pt x="328" y="98"/>
                </a:lnTo>
                <a:lnTo>
                  <a:pt x="325" y="101"/>
                </a:lnTo>
                <a:lnTo>
                  <a:pt x="322" y="136"/>
                </a:lnTo>
                <a:lnTo>
                  <a:pt x="325" y="136"/>
                </a:lnTo>
                <a:lnTo>
                  <a:pt x="325" y="151"/>
                </a:lnTo>
                <a:lnTo>
                  <a:pt x="346" y="161"/>
                </a:lnTo>
                <a:lnTo>
                  <a:pt x="368" y="163"/>
                </a:lnTo>
                <a:lnTo>
                  <a:pt x="368" y="170"/>
                </a:lnTo>
                <a:lnTo>
                  <a:pt x="375" y="171"/>
                </a:lnTo>
                <a:lnTo>
                  <a:pt x="374" y="192"/>
                </a:lnTo>
                <a:lnTo>
                  <a:pt x="371" y="193"/>
                </a:lnTo>
                <a:lnTo>
                  <a:pt x="369" y="208"/>
                </a:lnTo>
                <a:lnTo>
                  <a:pt x="368" y="208"/>
                </a:lnTo>
                <a:lnTo>
                  <a:pt x="368" y="210"/>
                </a:lnTo>
                <a:lnTo>
                  <a:pt x="365" y="210"/>
                </a:lnTo>
                <a:lnTo>
                  <a:pt x="366" y="207"/>
                </a:lnTo>
                <a:lnTo>
                  <a:pt x="360" y="207"/>
                </a:lnTo>
                <a:lnTo>
                  <a:pt x="359" y="208"/>
                </a:lnTo>
                <a:lnTo>
                  <a:pt x="353" y="210"/>
                </a:lnTo>
                <a:lnTo>
                  <a:pt x="349" y="208"/>
                </a:lnTo>
                <a:lnTo>
                  <a:pt x="346" y="207"/>
                </a:lnTo>
                <a:lnTo>
                  <a:pt x="344" y="208"/>
                </a:lnTo>
                <a:lnTo>
                  <a:pt x="341" y="210"/>
                </a:lnTo>
                <a:lnTo>
                  <a:pt x="340" y="205"/>
                </a:lnTo>
                <a:lnTo>
                  <a:pt x="321" y="189"/>
                </a:lnTo>
                <a:lnTo>
                  <a:pt x="312" y="192"/>
                </a:lnTo>
                <a:lnTo>
                  <a:pt x="306" y="196"/>
                </a:lnTo>
                <a:lnTo>
                  <a:pt x="309" y="199"/>
                </a:lnTo>
                <a:lnTo>
                  <a:pt x="308" y="202"/>
                </a:lnTo>
                <a:lnTo>
                  <a:pt x="303" y="207"/>
                </a:lnTo>
                <a:lnTo>
                  <a:pt x="305" y="210"/>
                </a:lnTo>
                <a:lnTo>
                  <a:pt x="305" y="211"/>
                </a:lnTo>
                <a:lnTo>
                  <a:pt x="300" y="218"/>
                </a:lnTo>
                <a:lnTo>
                  <a:pt x="295" y="212"/>
                </a:lnTo>
                <a:lnTo>
                  <a:pt x="293" y="212"/>
                </a:lnTo>
                <a:lnTo>
                  <a:pt x="292" y="214"/>
                </a:lnTo>
                <a:lnTo>
                  <a:pt x="289" y="212"/>
                </a:lnTo>
                <a:lnTo>
                  <a:pt x="284" y="214"/>
                </a:lnTo>
                <a:lnTo>
                  <a:pt x="280" y="217"/>
                </a:lnTo>
                <a:lnTo>
                  <a:pt x="277" y="214"/>
                </a:lnTo>
                <a:lnTo>
                  <a:pt x="274" y="217"/>
                </a:lnTo>
                <a:lnTo>
                  <a:pt x="271" y="215"/>
                </a:lnTo>
                <a:lnTo>
                  <a:pt x="268" y="215"/>
                </a:lnTo>
                <a:lnTo>
                  <a:pt x="262" y="214"/>
                </a:lnTo>
                <a:lnTo>
                  <a:pt x="259" y="211"/>
                </a:lnTo>
                <a:lnTo>
                  <a:pt x="258" y="204"/>
                </a:lnTo>
                <a:lnTo>
                  <a:pt x="253" y="204"/>
                </a:lnTo>
                <a:lnTo>
                  <a:pt x="252" y="199"/>
                </a:lnTo>
                <a:lnTo>
                  <a:pt x="251" y="193"/>
                </a:lnTo>
                <a:lnTo>
                  <a:pt x="230" y="193"/>
                </a:lnTo>
                <a:lnTo>
                  <a:pt x="224" y="205"/>
                </a:lnTo>
                <a:lnTo>
                  <a:pt x="208" y="214"/>
                </a:lnTo>
                <a:lnTo>
                  <a:pt x="188" y="214"/>
                </a:lnTo>
                <a:lnTo>
                  <a:pt x="189" y="208"/>
                </a:lnTo>
                <a:lnTo>
                  <a:pt x="179" y="208"/>
                </a:lnTo>
                <a:lnTo>
                  <a:pt x="177" y="207"/>
                </a:lnTo>
                <a:lnTo>
                  <a:pt x="163" y="199"/>
                </a:lnTo>
                <a:lnTo>
                  <a:pt x="170" y="180"/>
                </a:lnTo>
                <a:lnTo>
                  <a:pt x="164" y="176"/>
                </a:lnTo>
                <a:lnTo>
                  <a:pt x="161" y="177"/>
                </a:lnTo>
                <a:lnTo>
                  <a:pt x="151" y="174"/>
                </a:lnTo>
                <a:lnTo>
                  <a:pt x="148" y="176"/>
                </a:lnTo>
                <a:lnTo>
                  <a:pt x="144" y="177"/>
                </a:lnTo>
                <a:lnTo>
                  <a:pt x="119" y="183"/>
                </a:lnTo>
                <a:lnTo>
                  <a:pt x="107" y="171"/>
                </a:lnTo>
                <a:lnTo>
                  <a:pt x="105" y="167"/>
                </a:lnTo>
                <a:lnTo>
                  <a:pt x="107" y="166"/>
                </a:lnTo>
                <a:lnTo>
                  <a:pt x="105" y="161"/>
                </a:lnTo>
                <a:lnTo>
                  <a:pt x="104" y="149"/>
                </a:lnTo>
                <a:lnTo>
                  <a:pt x="98" y="148"/>
                </a:lnTo>
                <a:lnTo>
                  <a:pt x="94" y="148"/>
                </a:lnTo>
                <a:lnTo>
                  <a:pt x="91" y="151"/>
                </a:lnTo>
                <a:lnTo>
                  <a:pt x="89" y="149"/>
                </a:lnTo>
                <a:lnTo>
                  <a:pt x="85" y="155"/>
                </a:lnTo>
                <a:lnTo>
                  <a:pt x="85" y="157"/>
                </a:lnTo>
                <a:lnTo>
                  <a:pt x="82" y="164"/>
                </a:lnTo>
                <a:lnTo>
                  <a:pt x="72" y="160"/>
                </a:lnTo>
                <a:lnTo>
                  <a:pt x="66" y="154"/>
                </a:lnTo>
                <a:lnTo>
                  <a:pt x="51" y="152"/>
                </a:lnTo>
                <a:lnTo>
                  <a:pt x="47" y="152"/>
                </a:lnTo>
                <a:lnTo>
                  <a:pt x="45" y="151"/>
                </a:lnTo>
                <a:lnTo>
                  <a:pt x="45" y="145"/>
                </a:lnTo>
                <a:lnTo>
                  <a:pt x="42" y="145"/>
                </a:lnTo>
                <a:lnTo>
                  <a:pt x="42" y="149"/>
                </a:lnTo>
                <a:lnTo>
                  <a:pt x="42" y="152"/>
                </a:lnTo>
                <a:lnTo>
                  <a:pt x="40" y="155"/>
                </a:lnTo>
                <a:lnTo>
                  <a:pt x="35" y="151"/>
                </a:lnTo>
                <a:lnTo>
                  <a:pt x="34" y="148"/>
                </a:lnTo>
                <a:lnTo>
                  <a:pt x="35" y="147"/>
                </a:lnTo>
                <a:lnTo>
                  <a:pt x="32" y="141"/>
                </a:lnTo>
                <a:lnTo>
                  <a:pt x="28" y="141"/>
                </a:lnTo>
                <a:lnTo>
                  <a:pt x="26" y="141"/>
                </a:lnTo>
                <a:lnTo>
                  <a:pt x="25" y="139"/>
                </a:lnTo>
                <a:lnTo>
                  <a:pt x="25" y="138"/>
                </a:lnTo>
                <a:lnTo>
                  <a:pt x="26" y="136"/>
                </a:lnTo>
                <a:lnTo>
                  <a:pt x="26" y="135"/>
                </a:lnTo>
                <a:lnTo>
                  <a:pt x="26" y="133"/>
                </a:lnTo>
                <a:lnTo>
                  <a:pt x="26" y="132"/>
                </a:lnTo>
                <a:lnTo>
                  <a:pt x="28" y="132"/>
                </a:lnTo>
                <a:lnTo>
                  <a:pt x="29" y="132"/>
                </a:lnTo>
                <a:lnTo>
                  <a:pt x="29" y="130"/>
                </a:lnTo>
                <a:lnTo>
                  <a:pt x="26" y="129"/>
                </a:lnTo>
                <a:lnTo>
                  <a:pt x="26" y="127"/>
                </a:lnTo>
                <a:lnTo>
                  <a:pt x="26" y="125"/>
                </a:lnTo>
                <a:lnTo>
                  <a:pt x="23" y="122"/>
                </a:lnTo>
                <a:lnTo>
                  <a:pt x="22" y="120"/>
                </a:lnTo>
                <a:lnTo>
                  <a:pt x="22" y="119"/>
                </a:lnTo>
                <a:lnTo>
                  <a:pt x="22" y="116"/>
                </a:lnTo>
                <a:lnTo>
                  <a:pt x="20" y="116"/>
                </a:lnTo>
                <a:lnTo>
                  <a:pt x="19" y="114"/>
                </a:lnTo>
                <a:lnTo>
                  <a:pt x="19" y="113"/>
                </a:lnTo>
                <a:lnTo>
                  <a:pt x="20" y="111"/>
                </a:lnTo>
                <a:lnTo>
                  <a:pt x="19" y="110"/>
                </a:lnTo>
                <a:lnTo>
                  <a:pt x="18" y="110"/>
                </a:lnTo>
                <a:lnTo>
                  <a:pt x="16" y="111"/>
                </a:lnTo>
                <a:lnTo>
                  <a:pt x="15" y="111"/>
                </a:lnTo>
                <a:lnTo>
                  <a:pt x="15" y="113"/>
                </a:lnTo>
                <a:lnTo>
                  <a:pt x="13" y="114"/>
                </a:lnTo>
                <a:lnTo>
                  <a:pt x="12" y="113"/>
                </a:lnTo>
                <a:lnTo>
                  <a:pt x="10" y="111"/>
                </a:lnTo>
                <a:lnTo>
                  <a:pt x="10" y="110"/>
                </a:lnTo>
                <a:lnTo>
                  <a:pt x="10" y="108"/>
                </a:lnTo>
                <a:lnTo>
                  <a:pt x="9" y="107"/>
                </a:lnTo>
                <a:lnTo>
                  <a:pt x="7" y="104"/>
                </a:lnTo>
                <a:lnTo>
                  <a:pt x="4" y="104"/>
                </a:lnTo>
                <a:lnTo>
                  <a:pt x="3" y="104"/>
                </a:lnTo>
                <a:lnTo>
                  <a:pt x="1" y="103"/>
                </a:lnTo>
                <a:lnTo>
                  <a:pt x="1" y="101"/>
                </a:lnTo>
                <a:lnTo>
                  <a:pt x="1" y="98"/>
                </a:lnTo>
                <a:lnTo>
                  <a:pt x="1" y="97"/>
                </a:lnTo>
                <a:lnTo>
                  <a:pt x="0" y="97"/>
                </a:lnTo>
                <a:lnTo>
                  <a:pt x="0" y="95"/>
                </a:lnTo>
                <a:lnTo>
                  <a:pt x="0" y="94"/>
                </a:lnTo>
                <a:lnTo>
                  <a:pt x="0" y="92"/>
                </a:lnTo>
                <a:lnTo>
                  <a:pt x="0" y="91"/>
                </a:lnTo>
                <a:lnTo>
                  <a:pt x="1" y="91"/>
                </a:lnTo>
                <a:lnTo>
                  <a:pt x="3" y="89"/>
                </a:lnTo>
                <a:lnTo>
                  <a:pt x="3" y="88"/>
                </a:lnTo>
                <a:lnTo>
                  <a:pt x="1" y="86"/>
                </a:lnTo>
                <a:lnTo>
                  <a:pt x="1" y="84"/>
                </a:lnTo>
                <a:lnTo>
                  <a:pt x="6" y="81"/>
                </a:lnTo>
                <a:lnTo>
                  <a:pt x="9" y="82"/>
                </a:lnTo>
                <a:lnTo>
                  <a:pt x="16" y="85"/>
                </a:lnTo>
                <a:lnTo>
                  <a:pt x="19" y="86"/>
                </a:lnTo>
                <a:lnTo>
                  <a:pt x="25" y="88"/>
                </a:lnTo>
                <a:lnTo>
                  <a:pt x="28" y="88"/>
                </a:lnTo>
                <a:lnTo>
                  <a:pt x="32" y="85"/>
                </a:lnTo>
                <a:lnTo>
                  <a:pt x="38" y="79"/>
                </a:lnTo>
                <a:lnTo>
                  <a:pt x="42" y="81"/>
                </a:lnTo>
                <a:lnTo>
                  <a:pt x="50" y="81"/>
                </a:lnTo>
                <a:lnTo>
                  <a:pt x="57" y="79"/>
                </a:lnTo>
                <a:lnTo>
                  <a:pt x="59" y="79"/>
                </a:lnTo>
                <a:lnTo>
                  <a:pt x="63" y="82"/>
                </a:lnTo>
                <a:lnTo>
                  <a:pt x="64" y="84"/>
                </a:lnTo>
                <a:lnTo>
                  <a:pt x="72" y="84"/>
                </a:lnTo>
                <a:lnTo>
                  <a:pt x="73" y="84"/>
                </a:lnTo>
                <a:lnTo>
                  <a:pt x="75" y="76"/>
                </a:lnTo>
                <a:lnTo>
                  <a:pt x="73" y="73"/>
                </a:lnTo>
                <a:lnTo>
                  <a:pt x="75" y="72"/>
                </a:lnTo>
                <a:lnTo>
                  <a:pt x="75" y="70"/>
                </a:lnTo>
                <a:lnTo>
                  <a:pt x="82" y="62"/>
                </a:lnTo>
                <a:lnTo>
                  <a:pt x="86" y="53"/>
                </a:lnTo>
                <a:lnTo>
                  <a:pt x="91" y="48"/>
                </a:lnTo>
                <a:lnTo>
                  <a:pt x="95" y="44"/>
                </a:lnTo>
                <a:lnTo>
                  <a:pt x="108" y="53"/>
                </a:lnTo>
                <a:lnTo>
                  <a:pt x="116" y="42"/>
                </a:lnTo>
                <a:lnTo>
                  <a:pt x="117" y="44"/>
                </a:lnTo>
                <a:lnTo>
                  <a:pt x="119" y="41"/>
                </a:lnTo>
                <a:lnTo>
                  <a:pt x="129" y="48"/>
                </a:lnTo>
                <a:lnTo>
                  <a:pt x="129" y="44"/>
                </a:lnTo>
                <a:lnTo>
                  <a:pt x="139" y="45"/>
                </a:lnTo>
                <a:lnTo>
                  <a:pt x="142" y="45"/>
                </a:lnTo>
                <a:lnTo>
                  <a:pt x="145" y="48"/>
                </a:lnTo>
                <a:lnTo>
                  <a:pt x="146" y="50"/>
                </a:lnTo>
                <a:lnTo>
                  <a:pt x="148" y="51"/>
                </a:lnTo>
                <a:lnTo>
                  <a:pt x="148" y="48"/>
                </a:lnTo>
                <a:lnTo>
                  <a:pt x="146" y="45"/>
                </a:lnTo>
                <a:lnTo>
                  <a:pt x="146" y="44"/>
                </a:lnTo>
                <a:lnTo>
                  <a:pt x="155" y="44"/>
                </a:lnTo>
                <a:lnTo>
                  <a:pt x="155" y="50"/>
                </a:lnTo>
                <a:lnTo>
                  <a:pt x="160" y="54"/>
                </a:lnTo>
                <a:lnTo>
                  <a:pt x="161" y="62"/>
                </a:lnTo>
                <a:lnTo>
                  <a:pt x="173" y="60"/>
                </a:lnTo>
                <a:lnTo>
                  <a:pt x="170" y="47"/>
                </a:lnTo>
                <a:lnTo>
                  <a:pt x="167" y="44"/>
                </a:lnTo>
                <a:lnTo>
                  <a:pt x="164" y="44"/>
                </a:lnTo>
                <a:lnTo>
                  <a:pt x="163" y="41"/>
                </a:lnTo>
                <a:lnTo>
                  <a:pt x="167" y="40"/>
                </a:lnTo>
                <a:lnTo>
                  <a:pt x="168" y="40"/>
                </a:lnTo>
                <a:lnTo>
                  <a:pt x="168" y="38"/>
                </a:lnTo>
                <a:lnTo>
                  <a:pt x="183" y="35"/>
                </a:lnTo>
                <a:lnTo>
                  <a:pt x="188" y="38"/>
                </a:lnTo>
                <a:lnTo>
                  <a:pt x="189" y="38"/>
                </a:lnTo>
                <a:lnTo>
                  <a:pt x="190" y="38"/>
                </a:lnTo>
                <a:lnTo>
                  <a:pt x="196" y="37"/>
                </a:lnTo>
                <a:lnTo>
                  <a:pt x="198" y="38"/>
                </a:lnTo>
                <a:lnTo>
                  <a:pt x="201" y="37"/>
                </a:lnTo>
                <a:lnTo>
                  <a:pt x="211" y="28"/>
                </a:lnTo>
                <a:lnTo>
                  <a:pt x="210" y="25"/>
                </a:lnTo>
                <a:lnTo>
                  <a:pt x="212" y="23"/>
                </a:lnTo>
                <a:lnTo>
                  <a:pt x="211" y="19"/>
                </a:lnTo>
                <a:lnTo>
                  <a:pt x="214" y="18"/>
                </a:lnTo>
                <a:lnTo>
                  <a:pt x="208" y="12"/>
                </a:lnTo>
                <a:lnTo>
                  <a:pt x="224" y="6"/>
                </a:lnTo>
                <a:lnTo>
                  <a:pt x="233" y="0"/>
                </a:lnTo>
                <a:lnTo>
                  <a:pt x="236" y="6"/>
                </a:lnTo>
                <a:lnTo>
                  <a:pt x="231" y="10"/>
                </a:lnTo>
                <a:lnTo>
                  <a:pt x="230" y="12"/>
                </a:lnTo>
                <a:lnTo>
                  <a:pt x="230" y="15"/>
                </a:lnTo>
                <a:lnTo>
                  <a:pt x="246" y="32"/>
                </a:lnTo>
                <a:lnTo>
                  <a:pt x="277" y="34"/>
                </a:lnTo>
                <a:lnTo>
                  <a:pt x="278" y="31"/>
                </a:lnTo>
                <a:lnTo>
                  <a:pt x="284" y="31"/>
                </a:lnTo>
                <a:lnTo>
                  <a:pt x="286" y="26"/>
                </a:lnTo>
                <a:lnTo>
                  <a:pt x="296" y="29"/>
                </a:lnTo>
                <a:lnTo>
                  <a:pt x="296" y="32"/>
                </a:lnTo>
                <a:lnTo>
                  <a:pt x="315" y="44"/>
                </a:lnTo>
                <a:lnTo>
                  <a:pt x="318" y="40"/>
                </a:lnTo>
                <a:lnTo>
                  <a:pt x="322" y="41"/>
                </a:lnTo>
                <a:lnTo>
                  <a:pt x="324" y="38"/>
                </a:lnTo>
                <a:lnTo>
                  <a:pt x="327" y="41"/>
                </a:lnTo>
                <a:lnTo>
                  <a:pt x="341" y="32"/>
                </a:lnTo>
                <a:lnTo>
                  <a:pt x="343" y="31"/>
                </a:lnTo>
                <a:lnTo>
                  <a:pt x="347" y="32"/>
                </a:lnTo>
                <a:close/>
              </a:path>
            </a:pathLst>
          </a:custGeom>
          <a:solidFill>
            <a:srgbClr val="FF0000">
              <a:alpha val="59000"/>
            </a:srgbClr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9" name="CustomShape 32"/>
          <p:cNvSpPr/>
          <p:nvPr/>
        </p:nvSpPr>
        <p:spPr>
          <a:xfrm>
            <a:off x="4345246" y="2499614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Миллеровский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  <p:sp>
        <p:nvSpPr>
          <p:cNvPr id="21" name="Freeform 487"/>
          <p:cNvSpPr>
            <a:spLocks/>
          </p:cNvSpPr>
          <p:nvPr/>
        </p:nvSpPr>
        <p:spPr bwMode="auto">
          <a:xfrm>
            <a:off x="4085619" y="2811274"/>
            <a:ext cx="2178994" cy="542735"/>
          </a:xfrm>
          <a:custGeom>
            <a:avLst/>
            <a:gdLst>
              <a:gd name="T0" fmla="*/ 2147483647 w 452"/>
              <a:gd name="T1" fmla="*/ 2147483647 h 164"/>
              <a:gd name="T2" fmla="*/ 2147483647 w 452"/>
              <a:gd name="T3" fmla="*/ 2147483647 h 164"/>
              <a:gd name="T4" fmla="*/ 2147483647 w 452"/>
              <a:gd name="T5" fmla="*/ 2147483647 h 164"/>
              <a:gd name="T6" fmla="*/ 2147483647 w 452"/>
              <a:gd name="T7" fmla="*/ 2147483647 h 164"/>
              <a:gd name="T8" fmla="*/ 2147483647 w 452"/>
              <a:gd name="T9" fmla="*/ 2147483647 h 164"/>
              <a:gd name="T10" fmla="*/ 2147483647 w 452"/>
              <a:gd name="T11" fmla="*/ 2147483647 h 164"/>
              <a:gd name="T12" fmla="*/ 2147483647 w 452"/>
              <a:gd name="T13" fmla="*/ 2147483647 h 164"/>
              <a:gd name="T14" fmla="*/ 2147483647 w 452"/>
              <a:gd name="T15" fmla="*/ 2147483647 h 164"/>
              <a:gd name="T16" fmla="*/ 2147483647 w 452"/>
              <a:gd name="T17" fmla="*/ 2147483647 h 164"/>
              <a:gd name="T18" fmla="*/ 2147483647 w 452"/>
              <a:gd name="T19" fmla="*/ 2147483647 h 164"/>
              <a:gd name="T20" fmla="*/ 2147483647 w 452"/>
              <a:gd name="T21" fmla="*/ 2147483647 h 164"/>
              <a:gd name="T22" fmla="*/ 2147483647 w 452"/>
              <a:gd name="T23" fmla="*/ 2147483647 h 164"/>
              <a:gd name="T24" fmla="*/ 2147483647 w 452"/>
              <a:gd name="T25" fmla="*/ 2147483647 h 164"/>
              <a:gd name="T26" fmla="*/ 2147483647 w 452"/>
              <a:gd name="T27" fmla="*/ 2147483647 h 164"/>
              <a:gd name="T28" fmla="*/ 2147483647 w 452"/>
              <a:gd name="T29" fmla="*/ 2147483647 h 164"/>
              <a:gd name="T30" fmla="*/ 2147483647 w 452"/>
              <a:gd name="T31" fmla="*/ 2147483647 h 164"/>
              <a:gd name="T32" fmla="*/ 2147483647 w 452"/>
              <a:gd name="T33" fmla="*/ 2147483647 h 164"/>
              <a:gd name="T34" fmla="*/ 2147483647 w 452"/>
              <a:gd name="T35" fmla="*/ 2147483647 h 164"/>
              <a:gd name="T36" fmla="*/ 2147483647 w 452"/>
              <a:gd name="T37" fmla="*/ 2147483647 h 164"/>
              <a:gd name="T38" fmla="*/ 2147483647 w 452"/>
              <a:gd name="T39" fmla="*/ 2147483647 h 164"/>
              <a:gd name="T40" fmla="*/ 2147483647 w 452"/>
              <a:gd name="T41" fmla="*/ 2147483647 h 164"/>
              <a:gd name="T42" fmla="*/ 2147483647 w 452"/>
              <a:gd name="T43" fmla="*/ 2147483647 h 164"/>
              <a:gd name="T44" fmla="*/ 2147483647 w 452"/>
              <a:gd name="T45" fmla="*/ 2147483647 h 164"/>
              <a:gd name="T46" fmla="*/ 2147483647 w 452"/>
              <a:gd name="T47" fmla="*/ 2147483647 h 164"/>
              <a:gd name="T48" fmla="*/ 2147483647 w 452"/>
              <a:gd name="T49" fmla="*/ 2147483647 h 164"/>
              <a:gd name="T50" fmla="*/ 2147483647 w 452"/>
              <a:gd name="T51" fmla="*/ 2147483647 h 164"/>
              <a:gd name="T52" fmla="*/ 2147483647 w 452"/>
              <a:gd name="T53" fmla="*/ 2147483647 h 164"/>
              <a:gd name="T54" fmla="*/ 2147483647 w 452"/>
              <a:gd name="T55" fmla="*/ 2147483647 h 164"/>
              <a:gd name="T56" fmla="*/ 2147483647 w 452"/>
              <a:gd name="T57" fmla="*/ 2147483647 h 164"/>
              <a:gd name="T58" fmla="*/ 2147483647 w 452"/>
              <a:gd name="T59" fmla="*/ 2147483647 h 164"/>
              <a:gd name="T60" fmla="*/ 2147483647 w 452"/>
              <a:gd name="T61" fmla="*/ 2147483647 h 164"/>
              <a:gd name="T62" fmla="*/ 2147483647 w 452"/>
              <a:gd name="T63" fmla="*/ 2147483647 h 164"/>
              <a:gd name="T64" fmla="*/ 2147483647 w 452"/>
              <a:gd name="T65" fmla="*/ 2147483647 h 164"/>
              <a:gd name="T66" fmla="*/ 2147483647 w 452"/>
              <a:gd name="T67" fmla="*/ 2147483647 h 164"/>
              <a:gd name="T68" fmla="*/ 2147483647 w 452"/>
              <a:gd name="T69" fmla="*/ 2147483647 h 164"/>
              <a:gd name="T70" fmla="*/ 2147483647 w 452"/>
              <a:gd name="T71" fmla="*/ 2147483647 h 164"/>
              <a:gd name="T72" fmla="*/ 2147483647 w 452"/>
              <a:gd name="T73" fmla="*/ 2147483647 h 164"/>
              <a:gd name="T74" fmla="*/ 2147483647 w 452"/>
              <a:gd name="T75" fmla="*/ 2147483647 h 164"/>
              <a:gd name="T76" fmla="*/ 2147483647 w 452"/>
              <a:gd name="T77" fmla="*/ 2147483647 h 164"/>
              <a:gd name="T78" fmla="*/ 2147483647 w 452"/>
              <a:gd name="T79" fmla="*/ 2147483647 h 164"/>
              <a:gd name="T80" fmla="*/ 2147483647 w 452"/>
              <a:gd name="T81" fmla="*/ 2147483647 h 164"/>
              <a:gd name="T82" fmla="*/ 2147483647 w 452"/>
              <a:gd name="T83" fmla="*/ 2147483647 h 164"/>
              <a:gd name="T84" fmla="*/ 2147483647 w 452"/>
              <a:gd name="T85" fmla="*/ 2147483647 h 164"/>
              <a:gd name="T86" fmla="*/ 2147483647 w 452"/>
              <a:gd name="T87" fmla="*/ 2147483647 h 164"/>
              <a:gd name="T88" fmla="*/ 2147483647 w 452"/>
              <a:gd name="T89" fmla="*/ 2147483647 h 164"/>
              <a:gd name="T90" fmla="*/ 2147483647 w 452"/>
              <a:gd name="T91" fmla="*/ 2147483647 h 164"/>
              <a:gd name="T92" fmla="*/ 2147483647 w 452"/>
              <a:gd name="T93" fmla="*/ 2147483647 h 164"/>
              <a:gd name="T94" fmla="*/ 2147483647 w 452"/>
              <a:gd name="T95" fmla="*/ 2147483647 h 164"/>
              <a:gd name="T96" fmla="*/ 2147483647 w 452"/>
              <a:gd name="T97" fmla="*/ 2147483647 h 164"/>
              <a:gd name="T98" fmla="*/ 2147483647 w 452"/>
              <a:gd name="T99" fmla="*/ 2147483647 h 164"/>
              <a:gd name="T100" fmla="*/ 2147483647 w 452"/>
              <a:gd name="T101" fmla="*/ 2147483647 h 164"/>
              <a:gd name="T102" fmla="*/ 2147483647 w 452"/>
              <a:gd name="T103" fmla="*/ 2147483647 h 164"/>
              <a:gd name="T104" fmla="*/ 2147483647 w 452"/>
              <a:gd name="T105" fmla="*/ 2147483647 h 164"/>
              <a:gd name="T106" fmla="*/ 2147483647 w 452"/>
              <a:gd name="T107" fmla="*/ 2147483647 h 164"/>
              <a:gd name="T108" fmla="*/ 2147483647 w 452"/>
              <a:gd name="T109" fmla="*/ 2147483647 h 16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52"/>
              <a:gd name="T166" fmla="*/ 0 h 164"/>
              <a:gd name="T167" fmla="*/ 452 w 452"/>
              <a:gd name="T168" fmla="*/ 164 h 164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52" h="164">
                <a:moveTo>
                  <a:pt x="384" y="41"/>
                </a:moveTo>
                <a:lnTo>
                  <a:pt x="393" y="43"/>
                </a:lnTo>
                <a:lnTo>
                  <a:pt x="393" y="47"/>
                </a:lnTo>
                <a:lnTo>
                  <a:pt x="393" y="48"/>
                </a:lnTo>
                <a:lnTo>
                  <a:pt x="383" y="57"/>
                </a:lnTo>
                <a:lnTo>
                  <a:pt x="384" y="63"/>
                </a:lnTo>
                <a:lnTo>
                  <a:pt x="381" y="64"/>
                </a:lnTo>
                <a:lnTo>
                  <a:pt x="387" y="72"/>
                </a:lnTo>
                <a:lnTo>
                  <a:pt x="386" y="76"/>
                </a:lnTo>
                <a:lnTo>
                  <a:pt x="390" y="79"/>
                </a:lnTo>
                <a:lnTo>
                  <a:pt x="395" y="75"/>
                </a:lnTo>
                <a:lnTo>
                  <a:pt x="399" y="79"/>
                </a:lnTo>
                <a:lnTo>
                  <a:pt x="400" y="78"/>
                </a:lnTo>
                <a:lnTo>
                  <a:pt x="400" y="75"/>
                </a:lnTo>
                <a:lnTo>
                  <a:pt x="418" y="76"/>
                </a:lnTo>
                <a:lnTo>
                  <a:pt x="419" y="82"/>
                </a:lnTo>
                <a:lnTo>
                  <a:pt x="424" y="85"/>
                </a:lnTo>
                <a:lnTo>
                  <a:pt x="437" y="91"/>
                </a:lnTo>
                <a:lnTo>
                  <a:pt x="449" y="89"/>
                </a:lnTo>
                <a:lnTo>
                  <a:pt x="452" y="89"/>
                </a:lnTo>
                <a:lnTo>
                  <a:pt x="447" y="95"/>
                </a:lnTo>
                <a:lnTo>
                  <a:pt x="440" y="104"/>
                </a:lnTo>
                <a:lnTo>
                  <a:pt x="436" y="104"/>
                </a:lnTo>
                <a:lnTo>
                  <a:pt x="417" y="129"/>
                </a:lnTo>
                <a:lnTo>
                  <a:pt x="405" y="122"/>
                </a:lnTo>
                <a:lnTo>
                  <a:pt x="400" y="128"/>
                </a:lnTo>
                <a:lnTo>
                  <a:pt x="397" y="130"/>
                </a:lnTo>
                <a:lnTo>
                  <a:pt x="392" y="129"/>
                </a:lnTo>
                <a:lnTo>
                  <a:pt x="387" y="129"/>
                </a:lnTo>
                <a:lnTo>
                  <a:pt x="384" y="138"/>
                </a:lnTo>
                <a:lnTo>
                  <a:pt x="381" y="138"/>
                </a:lnTo>
                <a:lnTo>
                  <a:pt x="378" y="142"/>
                </a:lnTo>
                <a:lnTo>
                  <a:pt x="380" y="145"/>
                </a:lnTo>
                <a:lnTo>
                  <a:pt x="361" y="147"/>
                </a:lnTo>
                <a:lnTo>
                  <a:pt x="358" y="154"/>
                </a:lnTo>
                <a:lnTo>
                  <a:pt x="352" y="154"/>
                </a:lnTo>
                <a:lnTo>
                  <a:pt x="346" y="154"/>
                </a:lnTo>
                <a:lnTo>
                  <a:pt x="346" y="158"/>
                </a:lnTo>
                <a:lnTo>
                  <a:pt x="340" y="164"/>
                </a:lnTo>
                <a:lnTo>
                  <a:pt x="326" y="158"/>
                </a:lnTo>
                <a:lnTo>
                  <a:pt x="329" y="136"/>
                </a:lnTo>
                <a:lnTo>
                  <a:pt x="305" y="133"/>
                </a:lnTo>
                <a:lnTo>
                  <a:pt x="304" y="136"/>
                </a:lnTo>
                <a:lnTo>
                  <a:pt x="290" y="142"/>
                </a:lnTo>
                <a:lnTo>
                  <a:pt x="267" y="129"/>
                </a:lnTo>
                <a:lnTo>
                  <a:pt x="267" y="128"/>
                </a:lnTo>
                <a:lnTo>
                  <a:pt x="260" y="125"/>
                </a:lnTo>
                <a:lnTo>
                  <a:pt x="255" y="125"/>
                </a:lnTo>
                <a:lnTo>
                  <a:pt x="254" y="132"/>
                </a:lnTo>
                <a:lnTo>
                  <a:pt x="238" y="129"/>
                </a:lnTo>
                <a:lnTo>
                  <a:pt x="238" y="120"/>
                </a:lnTo>
                <a:lnTo>
                  <a:pt x="235" y="119"/>
                </a:lnTo>
                <a:lnTo>
                  <a:pt x="235" y="110"/>
                </a:lnTo>
                <a:lnTo>
                  <a:pt x="227" y="108"/>
                </a:lnTo>
                <a:lnTo>
                  <a:pt x="227" y="103"/>
                </a:lnTo>
                <a:lnTo>
                  <a:pt x="217" y="103"/>
                </a:lnTo>
                <a:lnTo>
                  <a:pt x="216" y="106"/>
                </a:lnTo>
                <a:lnTo>
                  <a:pt x="213" y="107"/>
                </a:lnTo>
                <a:lnTo>
                  <a:pt x="210" y="110"/>
                </a:lnTo>
                <a:lnTo>
                  <a:pt x="194" y="110"/>
                </a:lnTo>
                <a:lnTo>
                  <a:pt x="194" y="116"/>
                </a:lnTo>
                <a:lnTo>
                  <a:pt x="183" y="110"/>
                </a:lnTo>
                <a:lnTo>
                  <a:pt x="172" y="110"/>
                </a:lnTo>
                <a:lnTo>
                  <a:pt x="169" y="114"/>
                </a:lnTo>
                <a:lnTo>
                  <a:pt x="159" y="114"/>
                </a:lnTo>
                <a:lnTo>
                  <a:pt x="157" y="119"/>
                </a:lnTo>
                <a:lnTo>
                  <a:pt x="144" y="117"/>
                </a:lnTo>
                <a:lnTo>
                  <a:pt x="148" y="103"/>
                </a:lnTo>
                <a:lnTo>
                  <a:pt x="140" y="101"/>
                </a:lnTo>
                <a:lnTo>
                  <a:pt x="137" y="108"/>
                </a:lnTo>
                <a:lnTo>
                  <a:pt x="122" y="106"/>
                </a:lnTo>
                <a:lnTo>
                  <a:pt x="118" y="113"/>
                </a:lnTo>
                <a:lnTo>
                  <a:pt x="120" y="113"/>
                </a:lnTo>
                <a:lnTo>
                  <a:pt x="115" y="122"/>
                </a:lnTo>
                <a:lnTo>
                  <a:pt x="128" y="128"/>
                </a:lnTo>
                <a:lnTo>
                  <a:pt x="126" y="139"/>
                </a:lnTo>
                <a:lnTo>
                  <a:pt x="115" y="142"/>
                </a:lnTo>
                <a:lnTo>
                  <a:pt x="110" y="136"/>
                </a:lnTo>
                <a:lnTo>
                  <a:pt x="101" y="133"/>
                </a:lnTo>
                <a:lnTo>
                  <a:pt x="101" y="141"/>
                </a:lnTo>
                <a:lnTo>
                  <a:pt x="75" y="139"/>
                </a:lnTo>
                <a:lnTo>
                  <a:pt x="75" y="144"/>
                </a:lnTo>
                <a:lnTo>
                  <a:pt x="68" y="142"/>
                </a:lnTo>
                <a:lnTo>
                  <a:pt x="66" y="147"/>
                </a:lnTo>
                <a:lnTo>
                  <a:pt x="57" y="142"/>
                </a:lnTo>
                <a:lnTo>
                  <a:pt x="55" y="145"/>
                </a:lnTo>
                <a:lnTo>
                  <a:pt x="53" y="142"/>
                </a:lnTo>
                <a:lnTo>
                  <a:pt x="52" y="139"/>
                </a:lnTo>
                <a:lnTo>
                  <a:pt x="52" y="138"/>
                </a:lnTo>
                <a:lnTo>
                  <a:pt x="52" y="132"/>
                </a:lnTo>
                <a:lnTo>
                  <a:pt x="52" y="129"/>
                </a:lnTo>
                <a:lnTo>
                  <a:pt x="52" y="125"/>
                </a:lnTo>
                <a:lnTo>
                  <a:pt x="50" y="122"/>
                </a:lnTo>
                <a:lnTo>
                  <a:pt x="49" y="120"/>
                </a:lnTo>
                <a:lnTo>
                  <a:pt x="49" y="119"/>
                </a:lnTo>
                <a:lnTo>
                  <a:pt x="47" y="119"/>
                </a:lnTo>
                <a:lnTo>
                  <a:pt x="46" y="117"/>
                </a:lnTo>
                <a:lnTo>
                  <a:pt x="44" y="116"/>
                </a:lnTo>
                <a:lnTo>
                  <a:pt x="44" y="114"/>
                </a:lnTo>
                <a:lnTo>
                  <a:pt x="46" y="113"/>
                </a:lnTo>
                <a:lnTo>
                  <a:pt x="44" y="113"/>
                </a:lnTo>
                <a:lnTo>
                  <a:pt x="40" y="113"/>
                </a:lnTo>
                <a:lnTo>
                  <a:pt x="38" y="113"/>
                </a:lnTo>
                <a:lnTo>
                  <a:pt x="35" y="110"/>
                </a:lnTo>
                <a:lnTo>
                  <a:pt x="33" y="110"/>
                </a:lnTo>
                <a:lnTo>
                  <a:pt x="30" y="110"/>
                </a:lnTo>
                <a:lnTo>
                  <a:pt x="30" y="111"/>
                </a:lnTo>
                <a:lnTo>
                  <a:pt x="28" y="111"/>
                </a:lnTo>
                <a:lnTo>
                  <a:pt x="27" y="113"/>
                </a:lnTo>
                <a:lnTo>
                  <a:pt x="24" y="113"/>
                </a:lnTo>
                <a:lnTo>
                  <a:pt x="22" y="111"/>
                </a:lnTo>
                <a:lnTo>
                  <a:pt x="22" y="110"/>
                </a:lnTo>
                <a:lnTo>
                  <a:pt x="21" y="110"/>
                </a:lnTo>
                <a:lnTo>
                  <a:pt x="18" y="111"/>
                </a:lnTo>
                <a:lnTo>
                  <a:pt x="15" y="111"/>
                </a:lnTo>
                <a:lnTo>
                  <a:pt x="12" y="111"/>
                </a:lnTo>
                <a:lnTo>
                  <a:pt x="11" y="110"/>
                </a:lnTo>
                <a:lnTo>
                  <a:pt x="9" y="110"/>
                </a:lnTo>
                <a:lnTo>
                  <a:pt x="6" y="110"/>
                </a:lnTo>
                <a:lnTo>
                  <a:pt x="5" y="108"/>
                </a:lnTo>
                <a:lnTo>
                  <a:pt x="5" y="107"/>
                </a:lnTo>
                <a:lnTo>
                  <a:pt x="3" y="107"/>
                </a:lnTo>
                <a:lnTo>
                  <a:pt x="2" y="107"/>
                </a:lnTo>
                <a:lnTo>
                  <a:pt x="0" y="106"/>
                </a:lnTo>
                <a:lnTo>
                  <a:pt x="2" y="106"/>
                </a:lnTo>
                <a:lnTo>
                  <a:pt x="2" y="104"/>
                </a:lnTo>
                <a:lnTo>
                  <a:pt x="0" y="103"/>
                </a:lnTo>
                <a:lnTo>
                  <a:pt x="0" y="101"/>
                </a:lnTo>
                <a:lnTo>
                  <a:pt x="0" y="100"/>
                </a:lnTo>
                <a:lnTo>
                  <a:pt x="2" y="98"/>
                </a:lnTo>
                <a:lnTo>
                  <a:pt x="6" y="92"/>
                </a:lnTo>
                <a:lnTo>
                  <a:pt x="9" y="91"/>
                </a:lnTo>
                <a:lnTo>
                  <a:pt x="11" y="88"/>
                </a:lnTo>
                <a:lnTo>
                  <a:pt x="9" y="86"/>
                </a:lnTo>
                <a:lnTo>
                  <a:pt x="11" y="85"/>
                </a:lnTo>
                <a:lnTo>
                  <a:pt x="12" y="82"/>
                </a:lnTo>
                <a:lnTo>
                  <a:pt x="13" y="82"/>
                </a:lnTo>
                <a:lnTo>
                  <a:pt x="13" y="84"/>
                </a:lnTo>
                <a:lnTo>
                  <a:pt x="15" y="82"/>
                </a:lnTo>
                <a:lnTo>
                  <a:pt x="15" y="79"/>
                </a:lnTo>
                <a:lnTo>
                  <a:pt x="15" y="78"/>
                </a:lnTo>
                <a:lnTo>
                  <a:pt x="13" y="76"/>
                </a:lnTo>
                <a:lnTo>
                  <a:pt x="13" y="75"/>
                </a:lnTo>
                <a:lnTo>
                  <a:pt x="16" y="73"/>
                </a:lnTo>
                <a:lnTo>
                  <a:pt x="18" y="72"/>
                </a:lnTo>
                <a:lnTo>
                  <a:pt x="19" y="70"/>
                </a:lnTo>
                <a:lnTo>
                  <a:pt x="19" y="69"/>
                </a:lnTo>
                <a:lnTo>
                  <a:pt x="18" y="67"/>
                </a:lnTo>
                <a:lnTo>
                  <a:pt x="19" y="64"/>
                </a:lnTo>
                <a:lnTo>
                  <a:pt x="18" y="63"/>
                </a:lnTo>
                <a:lnTo>
                  <a:pt x="16" y="63"/>
                </a:lnTo>
                <a:lnTo>
                  <a:pt x="15" y="62"/>
                </a:lnTo>
                <a:lnTo>
                  <a:pt x="15" y="60"/>
                </a:lnTo>
                <a:lnTo>
                  <a:pt x="16" y="57"/>
                </a:lnTo>
                <a:lnTo>
                  <a:pt x="16" y="54"/>
                </a:lnTo>
                <a:lnTo>
                  <a:pt x="16" y="53"/>
                </a:lnTo>
                <a:lnTo>
                  <a:pt x="18" y="51"/>
                </a:lnTo>
                <a:lnTo>
                  <a:pt x="19" y="51"/>
                </a:lnTo>
                <a:lnTo>
                  <a:pt x="19" y="54"/>
                </a:lnTo>
                <a:lnTo>
                  <a:pt x="21" y="53"/>
                </a:lnTo>
                <a:lnTo>
                  <a:pt x="21" y="47"/>
                </a:lnTo>
                <a:lnTo>
                  <a:pt x="22" y="47"/>
                </a:lnTo>
                <a:lnTo>
                  <a:pt x="22" y="45"/>
                </a:lnTo>
                <a:lnTo>
                  <a:pt x="24" y="45"/>
                </a:lnTo>
                <a:lnTo>
                  <a:pt x="25" y="44"/>
                </a:lnTo>
                <a:lnTo>
                  <a:pt x="25" y="41"/>
                </a:lnTo>
                <a:lnTo>
                  <a:pt x="25" y="37"/>
                </a:lnTo>
                <a:lnTo>
                  <a:pt x="27" y="35"/>
                </a:lnTo>
                <a:lnTo>
                  <a:pt x="31" y="37"/>
                </a:lnTo>
                <a:lnTo>
                  <a:pt x="33" y="37"/>
                </a:lnTo>
                <a:lnTo>
                  <a:pt x="34" y="37"/>
                </a:lnTo>
                <a:lnTo>
                  <a:pt x="34" y="35"/>
                </a:lnTo>
                <a:lnTo>
                  <a:pt x="33" y="34"/>
                </a:lnTo>
                <a:lnTo>
                  <a:pt x="33" y="32"/>
                </a:lnTo>
                <a:lnTo>
                  <a:pt x="34" y="29"/>
                </a:lnTo>
                <a:lnTo>
                  <a:pt x="37" y="28"/>
                </a:lnTo>
                <a:lnTo>
                  <a:pt x="38" y="28"/>
                </a:lnTo>
                <a:lnTo>
                  <a:pt x="40" y="25"/>
                </a:lnTo>
                <a:lnTo>
                  <a:pt x="40" y="23"/>
                </a:lnTo>
                <a:lnTo>
                  <a:pt x="38" y="21"/>
                </a:lnTo>
                <a:lnTo>
                  <a:pt x="38" y="19"/>
                </a:lnTo>
                <a:lnTo>
                  <a:pt x="38" y="18"/>
                </a:lnTo>
                <a:lnTo>
                  <a:pt x="38" y="16"/>
                </a:lnTo>
                <a:lnTo>
                  <a:pt x="40" y="12"/>
                </a:lnTo>
                <a:lnTo>
                  <a:pt x="41" y="13"/>
                </a:lnTo>
                <a:lnTo>
                  <a:pt x="43" y="13"/>
                </a:lnTo>
                <a:lnTo>
                  <a:pt x="43" y="12"/>
                </a:lnTo>
                <a:lnTo>
                  <a:pt x="43" y="9"/>
                </a:lnTo>
                <a:lnTo>
                  <a:pt x="43" y="7"/>
                </a:lnTo>
                <a:lnTo>
                  <a:pt x="43" y="6"/>
                </a:lnTo>
                <a:lnTo>
                  <a:pt x="44" y="6"/>
                </a:lnTo>
                <a:lnTo>
                  <a:pt x="44" y="4"/>
                </a:lnTo>
                <a:lnTo>
                  <a:pt x="46" y="4"/>
                </a:lnTo>
                <a:lnTo>
                  <a:pt x="46" y="6"/>
                </a:lnTo>
                <a:lnTo>
                  <a:pt x="47" y="6"/>
                </a:lnTo>
                <a:lnTo>
                  <a:pt x="49" y="7"/>
                </a:lnTo>
                <a:lnTo>
                  <a:pt x="52" y="10"/>
                </a:lnTo>
                <a:lnTo>
                  <a:pt x="57" y="10"/>
                </a:lnTo>
                <a:lnTo>
                  <a:pt x="65" y="13"/>
                </a:lnTo>
                <a:lnTo>
                  <a:pt x="75" y="21"/>
                </a:lnTo>
                <a:lnTo>
                  <a:pt x="78" y="22"/>
                </a:lnTo>
                <a:lnTo>
                  <a:pt x="82" y="25"/>
                </a:lnTo>
                <a:lnTo>
                  <a:pt x="87" y="28"/>
                </a:lnTo>
                <a:lnTo>
                  <a:pt x="93" y="29"/>
                </a:lnTo>
                <a:lnTo>
                  <a:pt x="96" y="26"/>
                </a:lnTo>
                <a:lnTo>
                  <a:pt x="113" y="7"/>
                </a:lnTo>
                <a:lnTo>
                  <a:pt x="120" y="0"/>
                </a:lnTo>
                <a:lnTo>
                  <a:pt x="122" y="4"/>
                </a:lnTo>
                <a:lnTo>
                  <a:pt x="134" y="16"/>
                </a:lnTo>
                <a:lnTo>
                  <a:pt x="159" y="10"/>
                </a:lnTo>
                <a:lnTo>
                  <a:pt x="163" y="9"/>
                </a:lnTo>
                <a:lnTo>
                  <a:pt x="166" y="7"/>
                </a:lnTo>
                <a:lnTo>
                  <a:pt x="176" y="10"/>
                </a:lnTo>
                <a:lnTo>
                  <a:pt x="179" y="9"/>
                </a:lnTo>
                <a:lnTo>
                  <a:pt x="185" y="13"/>
                </a:lnTo>
                <a:lnTo>
                  <a:pt x="178" y="32"/>
                </a:lnTo>
                <a:lnTo>
                  <a:pt x="192" y="40"/>
                </a:lnTo>
                <a:lnTo>
                  <a:pt x="194" y="41"/>
                </a:lnTo>
                <a:lnTo>
                  <a:pt x="204" y="41"/>
                </a:lnTo>
                <a:lnTo>
                  <a:pt x="203" y="47"/>
                </a:lnTo>
                <a:lnTo>
                  <a:pt x="223" y="47"/>
                </a:lnTo>
                <a:lnTo>
                  <a:pt x="239" y="38"/>
                </a:lnTo>
                <a:lnTo>
                  <a:pt x="245" y="26"/>
                </a:lnTo>
                <a:lnTo>
                  <a:pt x="266" y="26"/>
                </a:lnTo>
                <a:lnTo>
                  <a:pt x="267" y="32"/>
                </a:lnTo>
                <a:lnTo>
                  <a:pt x="268" y="37"/>
                </a:lnTo>
                <a:lnTo>
                  <a:pt x="273" y="37"/>
                </a:lnTo>
                <a:lnTo>
                  <a:pt x="274" y="44"/>
                </a:lnTo>
                <a:lnTo>
                  <a:pt x="277" y="47"/>
                </a:lnTo>
                <a:lnTo>
                  <a:pt x="283" y="48"/>
                </a:lnTo>
                <a:lnTo>
                  <a:pt x="286" y="48"/>
                </a:lnTo>
                <a:lnTo>
                  <a:pt x="289" y="50"/>
                </a:lnTo>
                <a:lnTo>
                  <a:pt x="292" y="47"/>
                </a:lnTo>
                <a:lnTo>
                  <a:pt x="295" y="50"/>
                </a:lnTo>
                <a:lnTo>
                  <a:pt x="299" y="47"/>
                </a:lnTo>
                <a:lnTo>
                  <a:pt x="304" y="45"/>
                </a:lnTo>
                <a:lnTo>
                  <a:pt x="307" y="47"/>
                </a:lnTo>
                <a:lnTo>
                  <a:pt x="308" y="45"/>
                </a:lnTo>
                <a:lnTo>
                  <a:pt x="310" y="45"/>
                </a:lnTo>
                <a:lnTo>
                  <a:pt x="315" y="51"/>
                </a:lnTo>
                <a:lnTo>
                  <a:pt x="320" y="44"/>
                </a:lnTo>
                <a:lnTo>
                  <a:pt x="320" y="43"/>
                </a:lnTo>
                <a:lnTo>
                  <a:pt x="318" y="40"/>
                </a:lnTo>
                <a:lnTo>
                  <a:pt x="323" y="35"/>
                </a:lnTo>
                <a:lnTo>
                  <a:pt x="324" y="32"/>
                </a:lnTo>
                <a:lnTo>
                  <a:pt x="321" y="29"/>
                </a:lnTo>
                <a:lnTo>
                  <a:pt x="327" y="25"/>
                </a:lnTo>
                <a:lnTo>
                  <a:pt x="336" y="22"/>
                </a:lnTo>
                <a:lnTo>
                  <a:pt x="355" y="38"/>
                </a:lnTo>
                <a:lnTo>
                  <a:pt x="356" y="43"/>
                </a:lnTo>
                <a:lnTo>
                  <a:pt x="359" y="41"/>
                </a:lnTo>
                <a:lnTo>
                  <a:pt x="361" y="40"/>
                </a:lnTo>
                <a:lnTo>
                  <a:pt x="364" y="41"/>
                </a:lnTo>
                <a:lnTo>
                  <a:pt x="368" y="43"/>
                </a:lnTo>
                <a:lnTo>
                  <a:pt x="374" y="41"/>
                </a:lnTo>
                <a:lnTo>
                  <a:pt x="375" y="40"/>
                </a:lnTo>
                <a:lnTo>
                  <a:pt x="381" y="40"/>
                </a:lnTo>
                <a:lnTo>
                  <a:pt x="380" y="43"/>
                </a:lnTo>
                <a:lnTo>
                  <a:pt x="383" y="43"/>
                </a:lnTo>
                <a:lnTo>
                  <a:pt x="383" y="41"/>
                </a:lnTo>
                <a:lnTo>
                  <a:pt x="384" y="41"/>
                </a:lnTo>
                <a:close/>
              </a:path>
            </a:pathLst>
          </a:custGeom>
          <a:solidFill>
            <a:srgbClr val="FF0000">
              <a:alpha val="59000"/>
            </a:srgbClr>
          </a:solidFill>
          <a:ln w="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CustomShape 32"/>
          <p:cNvSpPr/>
          <p:nvPr/>
        </p:nvSpPr>
        <p:spPr>
          <a:xfrm>
            <a:off x="4600429" y="2944747"/>
            <a:ext cx="1244160" cy="213990"/>
          </a:xfrm>
          <a:prstGeom prst="rect">
            <a:avLst/>
          </a:prstGeom>
          <a:solidFill>
            <a:schemeClr val="bg1"/>
          </a:solidFill>
          <a:ln w="0">
            <a:noFill/>
          </a:ln>
          <a:effectLst>
            <a:softEdge rad="6336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800" b="1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Тарасоввский</a:t>
            </a:r>
            <a:r>
              <a:rPr lang="ru-RU" sz="8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МР</a:t>
            </a:r>
            <a:endParaRPr lang="ru-RU" sz="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273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10526</TotalTime>
  <Words>61</Words>
  <Application>Microsoft Office PowerPoint</Application>
  <PresentationFormat>Широкоэкранный</PresentationFormat>
  <Paragraphs>21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Родионов Александр Александрович</dc:creator>
  <dc:description/>
  <cp:lastModifiedBy>Ст. инженер ЦМП по РО - Гукасян Е.В.</cp:lastModifiedBy>
  <cp:revision>924</cp:revision>
  <cp:lastPrinted>2020-12-03T08:05:56Z</cp:lastPrinted>
  <dcterms:created xsi:type="dcterms:W3CDTF">2019-08-03T04:06:07Z</dcterms:created>
  <dcterms:modified xsi:type="dcterms:W3CDTF">2024-07-28T06:51:09Z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