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012"/>
    <a:srgbClr val="949F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578EC17D-B48F-436E-A0C9-94300E759F3C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43013"/>
            <a:ext cx="5956300" cy="3349625"/>
          </a:xfrm>
          <a:prstGeom prst="rect">
            <a:avLst/>
          </a:prstGeom>
        </p:spPr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80040" y="4778640"/>
            <a:ext cx="5436360" cy="3906720"/>
          </a:xfrm>
          <a:prstGeom prst="rect">
            <a:avLst/>
          </a:prstGeom>
        </p:spPr>
        <p:txBody>
          <a:bodyPr lIns="91800" tIns="0" rIns="91800" bIns="0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82" name="CustomShape 3"/>
          <p:cNvSpPr/>
          <p:nvPr/>
        </p:nvSpPr>
        <p:spPr>
          <a:xfrm>
            <a:off x="3849840" y="9430560"/>
            <a:ext cx="2944800" cy="49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800" tIns="45000" rIns="918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E4DEB6F-98B1-4997-9AF1-4913A0B34025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ru-RU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4966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4" y="810458"/>
            <a:ext cx="12188174" cy="6695242"/>
          </a:xfrm>
          <a:prstGeom prst="rect">
            <a:avLst/>
          </a:prstGeom>
        </p:spPr>
      </p:pic>
      <p:sp>
        <p:nvSpPr>
          <p:cNvPr id="45" name="CustomShape 1"/>
          <p:cNvSpPr/>
          <p:nvPr/>
        </p:nvSpPr>
        <p:spPr>
          <a:xfrm>
            <a:off x="0" y="0"/>
            <a:ext cx="12187800" cy="81216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9520" tIns="14760" rIns="29520" bIns="14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400" b="0" strike="noStrike" spc="-1" dirty="0">
                <a:solidFill>
                  <a:srgbClr val="FFFFFF"/>
                </a:solidFill>
                <a:latin typeface="Times New Roman"/>
                <a:ea typeface="DejaVu Sans"/>
              </a:rPr>
              <a:t>ИНФОРМАЦИОННЫЕ МАТЕРИАЛЫ ПО ЧРЕЗВЫЧАЙНОЙ ПОЖАРООПАСНОСТИ НА ТЕРРИТОРИИ</a:t>
            </a:r>
            <a:endParaRPr lang="ru-RU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0" strike="noStrike" spc="-1" dirty="0">
                <a:solidFill>
                  <a:srgbClr val="FFFFFF"/>
                </a:solidFill>
                <a:latin typeface="Times New Roman"/>
                <a:ea typeface="DejaVu Sans"/>
              </a:rPr>
              <a:t>РОСТОВСКОЙ </a:t>
            </a:r>
            <a:r>
              <a:rPr lang="ru-RU" sz="1400" strike="noStrike" spc="-1" dirty="0">
                <a:solidFill>
                  <a:srgbClr val="FFFFFF"/>
                </a:solidFill>
                <a:latin typeface="Times New Roman"/>
                <a:ea typeface="DejaVu Sans"/>
              </a:rPr>
              <a:t>ОБЛАСТИ (</a:t>
            </a:r>
            <a:r>
              <a:rPr lang="ru-RU" sz="1400" strike="noStrike" spc="-1" dirty="0" smtClean="0">
                <a:solidFill>
                  <a:srgbClr val="FFFFFF"/>
                </a:solidFill>
                <a:latin typeface="Times New Roman"/>
                <a:ea typeface="DejaVu Sans"/>
              </a:rPr>
              <a:t>на </a:t>
            </a:r>
            <a:r>
              <a:rPr lang="ru-RU" sz="1400" spc="-1" dirty="0" smtClean="0">
                <a:solidFill>
                  <a:srgbClr val="FFFFFF"/>
                </a:solidFill>
                <a:latin typeface="Times New Roman"/>
                <a:ea typeface="DejaVu Sans"/>
              </a:rPr>
              <a:t>03.10</a:t>
            </a:r>
            <a:r>
              <a:rPr lang="ru-RU" sz="1400" strike="noStrike" spc="-1" dirty="0" smtClean="0">
                <a:solidFill>
                  <a:srgbClr val="FFFFFF"/>
                </a:solidFill>
                <a:latin typeface="Times New Roman"/>
                <a:ea typeface="DejaVu Sans"/>
              </a:rPr>
              <a:t>-04.10.2024</a:t>
            </a:r>
            <a:r>
              <a:rPr lang="ru-RU" sz="1400" strike="noStrike" spc="-1" dirty="0" smtClean="0">
                <a:solidFill>
                  <a:srgbClr val="FFFFFF"/>
                </a:solidFill>
                <a:latin typeface="Times New Roman"/>
                <a:ea typeface="DejaVu Sans"/>
              </a:rPr>
              <a:t>) </a:t>
            </a:r>
          </a:p>
          <a:p>
            <a:pPr algn="ctr">
              <a:lnSpc>
                <a:spcPct val="100000"/>
              </a:lnSpc>
            </a:pPr>
            <a:endParaRPr lang="ru-RU" sz="1400" b="0" strike="noStrike" spc="-1" dirty="0">
              <a:latin typeface="Arial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143000" y="504029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ustomShape 21"/>
          <p:cNvSpPr/>
          <p:nvPr/>
        </p:nvSpPr>
        <p:spPr>
          <a:xfrm>
            <a:off x="10260622" y="6279793"/>
            <a:ext cx="1927178" cy="754053"/>
          </a:xfrm>
          <a:prstGeom prst="rect">
            <a:avLst/>
          </a:prstGeom>
          <a:solidFill>
            <a:schemeClr val="bg1">
              <a:alpha val="97000"/>
            </a:schemeClr>
          </a:solidFill>
          <a:ln w="1905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22680" tIns="0" rIns="22680" bIns="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ru-RU" sz="7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Исп. ЦУКС ГУ МЧС России</a:t>
            </a:r>
            <a:endParaRPr lang="ru-RU" sz="7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7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по Ростовской области </a:t>
            </a:r>
            <a:endParaRPr lang="ru-RU" sz="7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7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АРМ-6</a:t>
            </a:r>
            <a:endParaRPr lang="ru-RU" sz="7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700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10</a:t>
            </a:r>
            <a:r>
              <a:rPr lang="ru-RU" sz="7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:30 03.10.2024</a:t>
            </a:r>
            <a:endParaRPr lang="ru-RU" sz="7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7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Исп. </a:t>
            </a:r>
            <a:r>
              <a:rPr lang="ru-RU" sz="7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Гукасян Елена Викторовна</a:t>
            </a:r>
            <a:endParaRPr lang="ru-RU" sz="700" spc="-1" dirty="0" smtClean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ru-RU" sz="7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тел. 3201-1216, 8(863)269-55-90</a:t>
            </a:r>
            <a:endParaRPr lang="ru-RU" sz="7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tabLst>
                <a:tab pos="1049760" algn="l"/>
              </a:tabLst>
            </a:pPr>
            <a:endParaRPr lang="ru-RU" sz="700" b="0" strike="noStrike" spc="-1" dirty="0">
              <a:latin typeface="Arial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1899" t="3844" r="3992"/>
          <a:stretch/>
        </p:blipFill>
        <p:spPr>
          <a:xfrm>
            <a:off x="0" y="810458"/>
            <a:ext cx="2725990" cy="178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73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10880</TotalTime>
  <Words>36</Words>
  <Application>Microsoft Office PowerPoint</Application>
  <PresentationFormat>Широкоэкранный</PresentationFormat>
  <Paragraphs>9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DejaVu Sans</vt:lpstr>
      <vt:lpstr>Symbol</vt:lpstr>
      <vt:lpstr>Times New Roman</vt:lpstr>
      <vt:lpstr>Wingdings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Родионов Александр Александрович</dc:creator>
  <dc:description/>
  <cp:lastModifiedBy>Ст. инженер ЦМП по РО - Гукасян Е.В.</cp:lastModifiedBy>
  <cp:revision>1017</cp:revision>
  <cp:lastPrinted>2020-12-03T08:05:56Z</cp:lastPrinted>
  <dcterms:created xsi:type="dcterms:W3CDTF">2019-08-03T04:06:07Z</dcterms:created>
  <dcterms:modified xsi:type="dcterms:W3CDTF">2024-10-03T06:36:09Z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