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5" r:id="rId2"/>
    <p:sldId id="309" r:id="rId3"/>
    <p:sldId id="310" r:id="rId4"/>
    <p:sldId id="311" r:id="rId5"/>
    <p:sldId id="312" r:id="rId6"/>
    <p:sldId id="313" r:id="rId7"/>
    <p:sldId id="314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2436" autoAdjust="0"/>
  </p:normalViewPr>
  <p:slideViewPr>
    <p:cSldViewPr snapToGrid="0">
      <p:cViewPr varScale="1">
        <p:scale>
          <a:sx n="115" d="100"/>
          <a:sy n="115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3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0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6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6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2989"/>
            <a:ext cx="12159273" cy="6164890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КНМЯ 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РОСТОВСКОЙ ОБЛАСТИ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01.10.2024)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39" y="2295969"/>
            <a:ext cx="2974026" cy="3743622"/>
            <a:chOff x="7765301" y="4457439"/>
            <a:chExt cx="2974026" cy="3743622"/>
          </a:xfrm>
        </p:grpSpPr>
        <p:grpSp>
          <p:nvGrpSpPr>
            <p:cNvPr id="424" name="Группа 423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50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51" name="Группа 450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56" name="Группа 455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6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6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5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6" name="Полилиния 465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7" name="Прямоугольник 466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6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7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57" name="Скругленный прямоугольник 456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58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59" name="Прямоугольник 458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6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52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53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54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5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47" name="Рисунок 4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49" name="Рисунок 4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43" name="TextBox 23"/>
          <p:cNvSpPr txBox="1"/>
          <p:nvPr/>
        </p:nvSpPr>
        <p:spPr>
          <a:xfrm>
            <a:off x="2422049" y="4035281"/>
            <a:ext cx="370925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48" name="TextBox 23"/>
          <p:cNvSpPr txBox="1"/>
          <p:nvPr/>
        </p:nvSpPr>
        <p:spPr>
          <a:xfrm>
            <a:off x="2695417" y="4057947"/>
            <a:ext cx="461568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Прямоугольник 472"/>
          <p:cNvSpPr/>
          <p:nvPr/>
        </p:nvSpPr>
        <p:spPr bwMode="auto">
          <a:xfrm>
            <a:off x="2254446" y="3773074"/>
            <a:ext cx="849608" cy="1696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363,4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5" name="Прямоугольник 474"/>
          <p:cNvSpPr/>
          <p:nvPr/>
        </p:nvSpPr>
        <p:spPr bwMode="auto">
          <a:xfrm>
            <a:off x="2288822" y="3946058"/>
            <a:ext cx="824407" cy="155474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5176/15237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76" name="TextBox 10"/>
          <p:cNvSpPr txBox="1"/>
          <p:nvPr/>
        </p:nvSpPr>
        <p:spPr bwMode="auto">
          <a:xfrm>
            <a:off x="1932618" y="3659953"/>
            <a:ext cx="1513322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Куйбышевский  МР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82" name="TextBox 10"/>
          <p:cNvSpPr txBox="1"/>
          <p:nvPr/>
        </p:nvSpPr>
        <p:spPr bwMode="auto">
          <a:xfrm>
            <a:off x="1531018" y="4206186"/>
            <a:ext cx="1530961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Матвеево-Курганский МР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83" name="Прямоугольник 482"/>
          <p:cNvSpPr/>
          <p:nvPr/>
        </p:nvSpPr>
        <p:spPr bwMode="auto">
          <a:xfrm>
            <a:off x="1901576" y="4388122"/>
            <a:ext cx="832113" cy="1672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432,69/43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4" name="Прямоугольник 483"/>
          <p:cNvSpPr/>
          <p:nvPr/>
        </p:nvSpPr>
        <p:spPr bwMode="auto">
          <a:xfrm>
            <a:off x="1890991" y="4582356"/>
            <a:ext cx="832113" cy="15366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14086/45604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86" name="Прямоугольник 485"/>
          <p:cNvSpPr/>
          <p:nvPr/>
        </p:nvSpPr>
        <p:spPr bwMode="auto">
          <a:xfrm>
            <a:off x="2395574" y="5016643"/>
            <a:ext cx="824294" cy="190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972,96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7" name="TextBox 10"/>
          <p:cNvSpPr txBox="1"/>
          <p:nvPr/>
        </p:nvSpPr>
        <p:spPr bwMode="auto">
          <a:xfrm>
            <a:off x="2236749" y="4876538"/>
            <a:ext cx="1141944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Неклиновский МР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88" name="TextBox 10"/>
          <p:cNvSpPr txBox="1"/>
          <p:nvPr/>
        </p:nvSpPr>
        <p:spPr bwMode="auto">
          <a:xfrm>
            <a:off x="3126410" y="5191188"/>
            <a:ext cx="1245553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Азовский МР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89" name="Прямоугольник 488"/>
          <p:cNvSpPr/>
          <p:nvPr/>
        </p:nvSpPr>
        <p:spPr bwMode="auto">
          <a:xfrm>
            <a:off x="2332319" y="5230284"/>
            <a:ext cx="824666" cy="15593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31802/82706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90" name="Прямоугольник 489"/>
          <p:cNvSpPr/>
          <p:nvPr/>
        </p:nvSpPr>
        <p:spPr bwMode="auto">
          <a:xfrm>
            <a:off x="3290492" y="5380867"/>
            <a:ext cx="794861" cy="1620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974,55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" name="Прямоугольник 490"/>
          <p:cNvSpPr/>
          <p:nvPr/>
        </p:nvSpPr>
        <p:spPr bwMode="auto">
          <a:xfrm>
            <a:off x="3388714" y="5581177"/>
            <a:ext cx="785756" cy="163896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32246/92568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92" name="Скругленный прямоугольник 491"/>
          <p:cNvSpPr/>
          <p:nvPr/>
        </p:nvSpPr>
        <p:spPr>
          <a:xfrm>
            <a:off x="1555158" y="4434231"/>
            <a:ext cx="322278" cy="1711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93" name="TextBox 23"/>
          <p:cNvSpPr txBox="1"/>
          <p:nvPr/>
        </p:nvSpPr>
        <p:spPr>
          <a:xfrm>
            <a:off x="2036543" y="4694737"/>
            <a:ext cx="461568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TextBox 23"/>
          <p:cNvSpPr txBox="1"/>
          <p:nvPr/>
        </p:nvSpPr>
        <p:spPr>
          <a:xfrm>
            <a:off x="2376295" y="4677664"/>
            <a:ext cx="394098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95" name="TextBox 23"/>
          <p:cNvSpPr txBox="1"/>
          <p:nvPr/>
        </p:nvSpPr>
        <p:spPr>
          <a:xfrm>
            <a:off x="2327581" y="5326490"/>
            <a:ext cx="461568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TextBox 23"/>
          <p:cNvSpPr txBox="1"/>
          <p:nvPr/>
        </p:nvSpPr>
        <p:spPr>
          <a:xfrm>
            <a:off x="2781661" y="5359952"/>
            <a:ext cx="394098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0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497" name="Скругленный прямоугольник 496"/>
          <p:cNvSpPr/>
          <p:nvPr/>
        </p:nvSpPr>
        <p:spPr>
          <a:xfrm>
            <a:off x="1982734" y="5112857"/>
            <a:ext cx="322278" cy="1692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98" name="TextBox 23"/>
          <p:cNvSpPr txBox="1"/>
          <p:nvPr/>
        </p:nvSpPr>
        <p:spPr>
          <a:xfrm>
            <a:off x="3781592" y="5711295"/>
            <a:ext cx="457698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TextBox 23"/>
          <p:cNvSpPr txBox="1"/>
          <p:nvPr/>
        </p:nvSpPr>
        <p:spPr>
          <a:xfrm>
            <a:off x="3497907" y="5724683"/>
            <a:ext cx="370925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00" name="TextBox 10"/>
          <p:cNvSpPr txBox="1"/>
          <p:nvPr/>
        </p:nvSpPr>
        <p:spPr bwMode="auto">
          <a:xfrm>
            <a:off x="3885835" y="4150260"/>
            <a:ext cx="1367239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prstClr val="black"/>
                </a:solidFill>
              </a:rPr>
              <a:t>Аксайский</a:t>
            </a:r>
            <a:r>
              <a:rPr lang="ru-RU" dirty="0" smtClean="0">
                <a:solidFill>
                  <a:prstClr val="black"/>
                </a:solidFill>
              </a:rPr>
              <a:t>  МР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01" name="Прямоугольник 500"/>
          <p:cNvSpPr/>
          <p:nvPr/>
        </p:nvSpPr>
        <p:spPr bwMode="auto">
          <a:xfrm>
            <a:off x="4299173" y="4470435"/>
            <a:ext cx="816530" cy="145693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22440/88899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02" name="Прямоугольник 501"/>
          <p:cNvSpPr/>
          <p:nvPr/>
        </p:nvSpPr>
        <p:spPr bwMode="auto">
          <a:xfrm>
            <a:off x="4275734" y="4331945"/>
            <a:ext cx="819866" cy="1288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856,04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3" name="TextBox 23"/>
          <p:cNvSpPr txBox="1"/>
          <p:nvPr/>
        </p:nvSpPr>
        <p:spPr>
          <a:xfrm>
            <a:off x="4537760" y="4567475"/>
            <a:ext cx="370925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0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504" name="TextBox 23"/>
          <p:cNvSpPr txBox="1"/>
          <p:nvPr/>
        </p:nvSpPr>
        <p:spPr>
          <a:xfrm>
            <a:off x="4723224" y="4571412"/>
            <a:ext cx="451263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Скругленный прямоугольник 504"/>
          <p:cNvSpPr/>
          <p:nvPr/>
        </p:nvSpPr>
        <p:spPr>
          <a:xfrm>
            <a:off x="3772274" y="5956450"/>
            <a:ext cx="322278" cy="1369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508" name="TextBox 10"/>
          <p:cNvSpPr txBox="1"/>
          <p:nvPr/>
        </p:nvSpPr>
        <p:spPr bwMode="auto">
          <a:xfrm>
            <a:off x="3175759" y="3518099"/>
            <a:ext cx="1739920" cy="246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1955">
              <a:defRPr/>
            </a:pPr>
            <a:r>
              <a:rPr lang="ru-RU" dirty="0" err="1" smtClean="0"/>
              <a:t>Родионово-Несветайский</a:t>
            </a:r>
            <a:r>
              <a:rPr lang="ru-RU" sz="1002" dirty="0" smtClean="0">
                <a:solidFill>
                  <a:prstClr val="black"/>
                </a:solidFill>
              </a:rPr>
              <a:t> </a:t>
            </a:r>
            <a:r>
              <a:rPr lang="ru-RU" sz="1002" dirty="0">
                <a:solidFill>
                  <a:prstClr val="black"/>
                </a:solidFill>
              </a:rPr>
              <a:t>МР</a:t>
            </a:r>
          </a:p>
        </p:txBody>
      </p:sp>
      <p:sp>
        <p:nvSpPr>
          <p:cNvPr id="509" name="TextBox 10"/>
          <p:cNvSpPr txBox="1"/>
          <p:nvPr/>
        </p:nvSpPr>
        <p:spPr bwMode="auto">
          <a:xfrm>
            <a:off x="2814380" y="4346352"/>
            <a:ext cx="1555615" cy="21544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163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prstClr val="black"/>
                </a:solidFill>
              </a:rPr>
              <a:t>Мясниковский</a:t>
            </a:r>
            <a:r>
              <a:rPr lang="ru-RU" dirty="0" smtClean="0">
                <a:solidFill>
                  <a:prstClr val="black"/>
                </a:solidFill>
              </a:rPr>
              <a:t> МР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2" name="Прямоугольник 511"/>
          <p:cNvSpPr/>
          <p:nvPr/>
        </p:nvSpPr>
        <p:spPr bwMode="auto">
          <a:xfrm>
            <a:off x="3444028" y="3737599"/>
            <a:ext cx="849608" cy="1372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279,95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" name="Прямоугольник 512"/>
          <p:cNvSpPr/>
          <p:nvPr/>
        </p:nvSpPr>
        <p:spPr bwMode="auto">
          <a:xfrm>
            <a:off x="3474764" y="3856128"/>
            <a:ext cx="852577" cy="148582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9179/23391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14" name="Прямоугольник 513"/>
          <p:cNvSpPr/>
          <p:nvPr/>
        </p:nvSpPr>
        <p:spPr bwMode="auto">
          <a:xfrm>
            <a:off x="3274103" y="4536895"/>
            <a:ext cx="849608" cy="17721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425,98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" name="Прямоугольник 514"/>
          <p:cNvSpPr/>
          <p:nvPr/>
        </p:nvSpPr>
        <p:spPr bwMode="auto">
          <a:xfrm>
            <a:off x="3291598" y="4723945"/>
            <a:ext cx="832113" cy="15366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13529/37690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16" name="Скругленный прямоугольник 515"/>
          <p:cNvSpPr/>
          <p:nvPr/>
        </p:nvSpPr>
        <p:spPr>
          <a:xfrm>
            <a:off x="3367660" y="5068895"/>
            <a:ext cx="322278" cy="1324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517" name="Скругленный прямоугольник 516"/>
          <p:cNvSpPr/>
          <p:nvPr/>
        </p:nvSpPr>
        <p:spPr>
          <a:xfrm>
            <a:off x="1934349" y="3831273"/>
            <a:ext cx="287370" cy="150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520" name="TextBox 23"/>
          <p:cNvSpPr txBox="1"/>
          <p:nvPr/>
        </p:nvSpPr>
        <p:spPr>
          <a:xfrm>
            <a:off x="3392322" y="4817873"/>
            <a:ext cx="448993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" name="TextBox 23"/>
          <p:cNvSpPr txBox="1"/>
          <p:nvPr/>
        </p:nvSpPr>
        <p:spPr>
          <a:xfrm>
            <a:off x="3474267" y="3976535"/>
            <a:ext cx="370925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23" name="TextBox 23"/>
          <p:cNvSpPr txBox="1"/>
          <p:nvPr/>
        </p:nvSpPr>
        <p:spPr>
          <a:xfrm>
            <a:off x="3786659" y="4852454"/>
            <a:ext cx="370925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0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524" name="TextBox 23"/>
          <p:cNvSpPr txBox="1"/>
          <p:nvPr/>
        </p:nvSpPr>
        <p:spPr>
          <a:xfrm>
            <a:off x="3776708" y="3943402"/>
            <a:ext cx="448993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6" name="Скругленный прямоугольник 445"/>
          <p:cNvSpPr/>
          <p:nvPr/>
        </p:nvSpPr>
        <p:spPr>
          <a:xfrm>
            <a:off x="4292797" y="3774590"/>
            <a:ext cx="226602" cy="1367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72" name="Скругленный прямоугольник 471"/>
          <p:cNvSpPr/>
          <p:nvPr/>
        </p:nvSpPr>
        <p:spPr>
          <a:xfrm>
            <a:off x="5103536" y="4394892"/>
            <a:ext cx="277926" cy="160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321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7" name="Rectangle 152"/>
          <p:cNvSpPr>
            <a:spLocks noChangeArrowheads="1"/>
          </p:cNvSpPr>
          <p:nvPr/>
        </p:nvSpPr>
        <p:spPr bwMode="auto">
          <a:xfrm>
            <a:off x="10466531" y="6202435"/>
            <a:ext cx="1692742" cy="646331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ЦУКС 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Ростовской области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АРМ-6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18.00 30.09.2024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Ниточка 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О.А.тел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3201-1216</a:t>
            </a:r>
            <a:b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8(863)269-55-90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314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Рисунок 3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" y="709453"/>
            <a:ext cx="12188660" cy="612167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СИЛЬНОМУ ВЕТРУ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БОКОВСКОГО МР РОСТОВСКОЙ ОБЛАСТИ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01.10.2024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35" name="Группа 434"/>
          <p:cNvGrpSpPr/>
          <p:nvPr/>
        </p:nvGrpSpPr>
        <p:grpSpPr>
          <a:xfrm>
            <a:off x="9599939" y="2295969"/>
            <a:ext cx="2974026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6" name="TextBox 10"/>
          <p:cNvSpPr txBox="1"/>
          <p:nvPr/>
        </p:nvSpPr>
        <p:spPr>
          <a:xfrm>
            <a:off x="3631593" y="2419764"/>
            <a:ext cx="2651392" cy="3340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47934" tIns="73971" rIns="147934" bIns="73971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56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Азовский район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7" name="Скругленный прямоугольник 416"/>
          <p:cNvSpPr/>
          <p:nvPr/>
        </p:nvSpPr>
        <p:spPr>
          <a:xfrm>
            <a:off x="4234282" y="2727927"/>
            <a:ext cx="265225" cy="2270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19" name="TextBox 23"/>
          <p:cNvSpPr txBox="1"/>
          <p:nvPr/>
        </p:nvSpPr>
        <p:spPr>
          <a:xfrm>
            <a:off x="4893854" y="3008065"/>
            <a:ext cx="36959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0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422" name="TextBox 23"/>
          <p:cNvSpPr txBox="1"/>
          <p:nvPr/>
        </p:nvSpPr>
        <p:spPr>
          <a:xfrm>
            <a:off x="4537320" y="2963445"/>
            <a:ext cx="461568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Прямоугольник 405"/>
          <p:cNvSpPr/>
          <p:nvPr/>
        </p:nvSpPr>
        <p:spPr bwMode="auto">
          <a:xfrm>
            <a:off x="4563793" y="2695165"/>
            <a:ext cx="770965" cy="1371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974,55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Прямоугольник 406"/>
          <p:cNvSpPr/>
          <p:nvPr/>
        </p:nvSpPr>
        <p:spPr bwMode="auto">
          <a:xfrm>
            <a:off x="4537320" y="2830714"/>
            <a:ext cx="832113" cy="15366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32246/92568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04" name="Rectangle 152"/>
          <p:cNvSpPr>
            <a:spLocks noChangeArrowheads="1"/>
          </p:cNvSpPr>
          <p:nvPr/>
        </p:nvSpPr>
        <p:spPr bwMode="auto">
          <a:xfrm>
            <a:off x="10466531" y="6202435"/>
            <a:ext cx="1692742" cy="646331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ЦУКС 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Ростовской области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АРМ-6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18.00 30.09.2024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Ниточка 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О.А.тел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3201-1216</a:t>
            </a:r>
            <a:b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8(863)269-55-90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7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89"/>
            <a:ext cx="12198414" cy="6135011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СИЛЬНОМУ ВЕТРУ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АКСАЙСКОГО МР РОСТОВСКОЙ ОБЛАСТИ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01.10.2024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39" y="2295969"/>
            <a:ext cx="2974026" cy="3743622"/>
            <a:chOff x="7765301" y="4457439"/>
            <a:chExt cx="2974026" cy="3743622"/>
          </a:xfrm>
        </p:grpSpPr>
        <p:grpSp>
          <p:nvGrpSpPr>
            <p:cNvPr id="424" name="Группа 423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47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8" name="Группа 447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55" name="Группа 45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6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6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5" name="Полилиния 46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6" name="Прямоугольник 46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8719" y="4063712"/>
                    <a:ext cx="119846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порывы ветра, м/с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56" name="Скругленный прямоугольник 45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58" name="Прямоугольник 45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5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5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5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5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25" name="Рисунок 4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471" name="Рисунок 4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932" y="2509792"/>
            <a:ext cx="2325721" cy="224602"/>
          </a:xfrm>
          <a:prstGeom prst="rect">
            <a:avLst/>
          </a:prstGeom>
        </p:spPr>
      </p:pic>
      <p:sp>
        <p:nvSpPr>
          <p:cNvPr id="421" name="TextBox 10"/>
          <p:cNvSpPr txBox="1"/>
          <p:nvPr/>
        </p:nvSpPr>
        <p:spPr>
          <a:xfrm>
            <a:off x="4311820" y="3760794"/>
            <a:ext cx="2651392" cy="3340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47934" tIns="73971" rIns="147934" bIns="73971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56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</a:rPr>
              <a:t>Аксайский</a:t>
            </a:r>
            <a:r>
              <a:rPr lang="ru-RU" sz="1200" dirty="0" smtClean="0">
                <a:solidFill>
                  <a:prstClr val="black"/>
                </a:solidFill>
              </a:rPr>
              <a:t> район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3" name="Скругленный прямоугольник 422"/>
          <p:cNvSpPr/>
          <p:nvPr/>
        </p:nvSpPr>
        <p:spPr>
          <a:xfrm>
            <a:off x="4869920" y="4072958"/>
            <a:ext cx="265225" cy="2270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26" name="TextBox 23"/>
          <p:cNvSpPr txBox="1"/>
          <p:nvPr/>
        </p:nvSpPr>
        <p:spPr>
          <a:xfrm>
            <a:off x="5154305" y="4316805"/>
            <a:ext cx="461568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TextBox 23"/>
          <p:cNvSpPr txBox="1"/>
          <p:nvPr/>
        </p:nvSpPr>
        <p:spPr>
          <a:xfrm>
            <a:off x="5452718" y="4347760"/>
            <a:ext cx="36959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0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420" name="Прямоугольник 419"/>
          <p:cNvSpPr/>
          <p:nvPr/>
        </p:nvSpPr>
        <p:spPr bwMode="auto">
          <a:xfrm>
            <a:off x="5235256" y="4065671"/>
            <a:ext cx="750498" cy="1412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856,04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5193572" y="4193858"/>
            <a:ext cx="833865" cy="140237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22440/88899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28" name="Rectangle 152"/>
          <p:cNvSpPr>
            <a:spLocks noChangeArrowheads="1"/>
          </p:cNvSpPr>
          <p:nvPr/>
        </p:nvSpPr>
        <p:spPr bwMode="auto">
          <a:xfrm>
            <a:off x="10466531" y="6202435"/>
            <a:ext cx="1692742" cy="646331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ЦУКС 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Ростовской области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АРМ-6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18.00 30.09.2024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Ниточка 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О.А.тел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3201-1216</a:t>
            </a:r>
            <a:b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8(863)269-55-90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4930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" y="722989"/>
            <a:ext cx="12187045" cy="6135011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-117"/>
            <a:ext cx="12192000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СИЛЬНОМУ ВЕТРУ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КУЙБЫШЕВСКОГО МР РОСТОВСКОЙ ОБЛАСТИ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01.10.2024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39" y="2295969"/>
            <a:ext cx="2974026" cy="3743622"/>
            <a:chOff x="7765301" y="4457439"/>
            <a:chExt cx="2974026" cy="3743622"/>
          </a:xfrm>
        </p:grpSpPr>
        <p:grpSp>
          <p:nvGrpSpPr>
            <p:cNvPr id="424" name="Группа 423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47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8" name="Группа 447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55" name="Группа 45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6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6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5" name="Полилиния 46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6" name="Прямоугольник 46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8719" y="4063712"/>
                    <a:ext cx="119846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порывы ветра, м/с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56" name="Скругленный прямоугольник 45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58" name="Прямоугольник 45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5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5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5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5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25" name="Рисунок 4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471" name="Рисунок 4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932" y="2509792"/>
            <a:ext cx="2325721" cy="224602"/>
          </a:xfrm>
          <a:prstGeom prst="rect">
            <a:avLst/>
          </a:prstGeom>
        </p:spPr>
      </p:pic>
      <p:sp>
        <p:nvSpPr>
          <p:cNvPr id="421" name="TextBox 10"/>
          <p:cNvSpPr txBox="1"/>
          <p:nvPr/>
        </p:nvSpPr>
        <p:spPr>
          <a:xfrm>
            <a:off x="4311820" y="3675423"/>
            <a:ext cx="2651392" cy="3340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47934" tIns="73971" rIns="147934" bIns="73971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56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Куйбышевский район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3" name="Скругленный прямоугольник 422"/>
          <p:cNvSpPr/>
          <p:nvPr/>
        </p:nvSpPr>
        <p:spPr>
          <a:xfrm>
            <a:off x="4869920" y="4072958"/>
            <a:ext cx="265225" cy="2270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26" name="TextBox 23"/>
          <p:cNvSpPr txBox="1"/>
          <p:nvPr/>
        </p:nvSpPr>
        <p:spPr>
          <a:xfrm>
            <a:off x="5154305" y="4316805"/>
            <a:ext cx="461568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TextBox 23"/>
          <p:cNvSpPr txBox="1"/>
          <p:nvPr/>
        </p:nvSpPr>
        <p:spPr>
          <a:xfrm>
            <a:off x="5452718" y="4347760"/>
            <a:ext cx="36959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0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5144017" y="4025639"/>
            <a:ext cx="849608" cy="1696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363,4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5135145" y="4185055"/>
            <a:ext cx="824407" cy="155474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5176/15237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66531" y="6202435"/>
            <a:ext cx="1692742" cy="646331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ЦУКС 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Ростовской области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АРМ-6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18.00 30.09.2024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Ниточка 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О.А.тел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3201-1216</a:t>
            </a:r>
            <a:b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8(863)269-55-90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8017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84" y="722988"/>
            <a:ext cx="12198984" cy="6125777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СИЛЬНОМУ ВЕТРУ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МАТВЕЕВО-КУРГАНСКОГО МР РОСТОВСКОЙ ОБЛАСТИ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01.10.2024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39" y="2295969"/>
            <a:ext cx="2974026" cy="3743622"/>
            <a:chOff x="7765301" y="4457439"/>
            <a:chExt cx="2974026" cy="3743622"/>
          </a:xfrm>
        </p:grpSpPr>
        <p:grpSp>
          <p:nvGrpSpPr>
            <p:cNvPr id="424" name="Группа 423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47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8" name="Группа 447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55" name="Группа 45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6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6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5" name="Полилиния 46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6" name="Прямоугольник 46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8719" y="4063712"/>
                    <a:ext cx="119846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порывы ветра, м/с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56" name="Скругленный прямоугольник 45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58" name="Прямоугольник 45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5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5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5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5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25" name="Рисунок 4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471" name="Рисунок 4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932" y="2509792"/>
            <a:ext cx="2325721" cy="224602"/>
          </a:xfrm>
          <a:prstGeom prst="rect">
            <a:avLst/>
          </a:prstGeom>
        </p:spPr>
      </p:pic>
      <p:sp>
        <p:nvSpPr>
          <p:cNvPr id="421" name="TextBox 10"/>
          <p:cNvSpPr txBox="1"/>
          <p:nvPr/>
        </p:nvSpPr>
        <p:spPr>
          <a:xfrm>
            <a:off x="4660058" y="3795090"/>
            <a:ext cx="2651392" cy="3340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47934" tIns="73971" rIns="147934" bIns="73971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56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Матвеево-Курганский район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3" name="Скругленный прямоугольник 422"/>
          <p:cNvSpPr/>
          <p:nvPr/>
        </p:nvSpPr>
        <p:spPr>
          <a:xfrm>
            <a:off x="4786182" y="4084046"/>
            <a:ext cx="265225" cy="2270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26" name="TextBox 23"/>
          <p:cNvSpPr txBox="1"/>
          <p:nvPr/>
        </p:nvSpPr>
        <p:spPr>
          <a:xfrm>
            <a:off x="5123092" y="4343621"/>
            <a:ext cx="461568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TextBox 23"/>
          <p:cNvSpPr txBox="1"/>
          <p:nvPr/>
        </p:nvSpPr>
        <p:spPr>
          <a:xfrm>
            <a:off x="5476527" y="4343621"/>
            <a:ext cx="439315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0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420" name="Прямоугольник 419"/>
          <p:cNvSpPr/>
          <p:nvPr/>
        </p:nvSpPr>
        <p:spPr bwMode="auto">
          <a:xfrm>
            <a:off x="5103143" y="4089959"/>
            <a:ext cx="832113" cy="1379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432,69/43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5103142" y="4218831"/>
            <a:ext cx="832113" cy="15366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14086/45604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28" name="Rectangle 152"/>
          <p:cNvSpPr>
            <a:spLocks noChangeArrowheads="1"/>
          </p:cNvSpPr>
          <p:nvPr/>
        </p:nvSpPr>
        <p:spPr bwMode="auto">
          <a:xfrm>
            <a:off x="10466531" y="6202435"/>
            <a:ext cx="1692742" cy="646331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ЦУКС 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Ростовской области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АРМ-6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18.00 30.09.2024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Ниточка 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О.А.тел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3201-1216</a:t>
            </a:r>
            <a:b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8(863)269-55-90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80447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989"/>
            <a:ext cx="12198414" cy="6135011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СИЛЬНОМУ ВЕТРУ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МЯСНИКОВСКОГО МР РОСТОВСКОЙ ОБЛАСТИ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01.10.2024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39" y="2295969"/>
            <a:ext cx="2974026" cy="3743622"/>
            <a:chOff x="7765301" y="4457439"/>
            <a:chExt cx="2974026" cy="3743622"/>
          </a:xfrm>
        </p:grpSpPr>
        <p:grpSp>
          <p:nvGrpSpPr>
            <p:cNvPr id="424" name="Группа 423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47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8" name="Группа 447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55" name="Группа 45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6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6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5" name="Полилиния 46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6" name="Прямоугольник 46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8719" y="4063712"/>
                    <a:ext cx="119846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порывы ветра, м/с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56" name="Скругленный прямоугольник 45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58" name="Прямоугольник 45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5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5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5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5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25" name="Рисунок 4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471" name="Рисунок 4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932" y="2509792"/>
            <a:ext cx="2325721" cy="224602"/>
          </a:xfrm>
          <a:prstGeom prst="rect">
            <a:avLst/>
          </a:prstGeom>
        </p:spPr>
      </p:pic>
      <p:sp>
        <p:nvSpPr>
          <p:cNvPr id="423" name="Скругленный прямоугольник 422"/>
          <p:cNvSpPr/>
          <p:nvPr/>
        </p:nvSpPr>
        <p:spPr>
          <a:xfrm>
            <a:off x="4786182" y="4084046"/>
            <a:ext cx="265225" cy="2270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26" name="TextBox 23"/>
          <p:cNvSpPr txBox="1"/>
          <p:nvPr/>
        </p:nvSpPr>
        <p:spPr>
          <a:xfrm>
            <a:off x="5049133" y="4366011"/>
            <a:ext cx="461568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TextBox 23"/>
          <p:cNvSpPr txBox="1"/>
          <p:nvPr/>
        </p:nvSpPr>
        <p:spPr>
          <a:xfrm>
            <a:off x="5427631" y="4354096"/>
            <a:ext cx="36959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0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431" name="TextBox 10"/>
          <p:cNvSpPr txBox="1"/>
          <p:nvPr/>
        </p:nvSpPr>
        <p:spPr>
          <a:xfrm>
            <a:off x="4028180" y="3785268"/>
            <a:ext cx="2651392" cy="3340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47934" tIns="73971" rIns="147934" bIns="73971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56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</a:rPr>
              <a:t>Мясниковский</a:t>
            </a:r>
            <a:r>
              <a:rPr lang="ru-RU" sz="1200" dirty="0" smtClean="0">
                <a:solidFill>
                  <a:prstClr val="black"/>
                </a:solidFill>
              </a:rPr>
              <a:t> район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0" name="Прямоугольник 419"/>
          <p:cNvSpPr/>
          <p:nvPr/>
        </p:nvSpPr>
        <p:spPr bwMode="auto">
          <a:xfrm>
            <a:off x="5065424" y="4057905"/>
            <a:ext cx="849608" cy="17721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425,98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5049133" y="4238297"/>
            <a:ext cx="832113" cy="15366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13529/37690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21" name="Rectangle 152"/>
          <p:cNvSpPr>
            <a:spLocks noChangeArrowheads="1"/>
          </p:cNvSpPr>
          <p:nvPr/>
        </p:nvSpPr>
        <p:spPr bwMode="auto">
          <a:xfrm>
            <a:off x="10466531" y="6202435"/>
            <a:ext cx="1692742" cy="646331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ЦУКС 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Ростовской области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АРМ-6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18.00 30.09.2024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Ниточка 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О.А.тел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3201-1216</a:t>
            </a:r>
            <a:b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8(863)269-55-90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5675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709453"/>
            <a:ext cx="12182984" cy="6148547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СИЛЬНОМУ ВЕТРУ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НЕКЛИНОВСКОГО МР РОСТОВСКОЙ ОБЛАСТИ 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01.10.2024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39" y="2295969"/>
            <a:ext cx="2974026" cy="3743622"/>
            <a:chOff x="7765301" y="4457439"/>
            <a:chExt cx="2974026" cy="3743622"/>
          </a:xfrm>
        </p:grpSpPr>
        <p:grpSp>
          <p:nvGrpSpPr>
            <p:cNvPr id="424" name="Группа 423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47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8" name="Группа 447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55" name="Группа 45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6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6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5" name="Полилиния 46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6" name="Прямоугольник 46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7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8719" y="4063712"/>
                    <a:ext cx="119846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порывы ветра, м/с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56" name="Скругленный прямоугольник 45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58" name="Прямоугольник 45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5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5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5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5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25" name="Рисунок 4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471" name="Рисунок 4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932" y="2509792"/>
            <a:ext cx="2325721" cy="224602"/>
          </a:xfrm>
          <a:prstGeom prst="rect">
            <a:avLst/>
          </a:prstGeom>
        </p:spPr>
      </p:pic>
      <p:sp>
        <p:nvSpPr>
          <p:cNvPr id="423" name="Скругленный прямоугольник 422"/>
          <p:cNvSpPr/>
          <p:nvPr/>
        </p:nvSpPr>
        <p:spPr>
          <a:xfrm>
            <a:off x="4786182" y="4084046"/>
            <a:ext cx="265225" cy="2270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321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426" name="TextBox 23"/>
          <p:cNvSpPr txBox="1"/>
          <p:nvPr/>
        </p:nvSpPr>
        <p:spPr>
          <a:xfrm>
            <a:off x="5049650" y="4278056"/>
            <a:ext cx="461568" cy="290841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66108" tIns="83054" rIns="166108" bIns="83054">
            <a:spAutoFit/>
          </a:bodyPr>
          <a:lstStyle/>
          <a:p>
            <a:pPr algn="ctr" defTabSz="91232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TextBox 23"/>
          <p:cNvSpPr txBox="1"/>
          <p:nvPr/>
        </p:nvSpPr>
        <p:spPr>
          <a:xfrm>
            <a:off x="5393027" y="4290996"/>
            <a:ext cx="369596" cy="24622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2321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0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431" name="TextBox 10"/>
          <p:cNvSpPr txBox="1"/>
          <p:nvPr/>
        </p:nvSpPr>
        <p:spPr>
          <a:xfrm>
            <a:off x="4028180" y="3785268"/>
            <a:ext cx="2651392" cy="33405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47934" tIns="73971" rIns="147934" bIns="73971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56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Неклиновский район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0" name="Прямоугольник 419"/>
          <p:cNvSpPr/>
          <p:nvPr/>
        </p:nvSpPr>
        <p:spPr bwMode="auto">
          <a:xfrm>
            <a:off x="5059344" y="4048163"/>
            <a:ext cx="832113" cy="1268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9250">
              <a:defRPr/>
            </a:pP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972,96</a:t>
            </a:r>
            <a:r>
              <a:rPr lang="en-US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68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66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5049650" y="4179389"/>
            <a:ext cx="832113" cy="153661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101851" tIns="50925" rIns="101851" bIns="50925" anchor="ctr"/>
          <a:lstStyle/>
          <a:p>
            <a:pPr algn="ctr">
              <a:defRPr/>
            </a:pPr>
            <a:r>
              <a:rPr lang="ru-RU" sz="835" kern="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31802/82706</a:t>
            </a:r>
            <a:endParaRPr lang="ru-RU" sz="835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28" name="Rectangle 152"/>
          <p:cNvSpPr>
            <a:spLocks noChangeArrowheads="1"/>
          </p:cNvSpPr>
          <p:nvPr/>
        </p:nvSpPr>
        <p:spPr bwMode="auto">
          <a:xfrm>
            <a:off x="10466531" y="6202435"/>
            <a:ext cx="1692742" cy="646331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ЦУКС 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Ростовской области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АРМ-6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18.00 30.09.2024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Ниточка  </a:t>
            </a:r>
            <a:r>
              <a:rPr lang="ru-RU" altLang="ru-RU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О.А.тел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3201-1216</a:t>
            </a:r>
            <a:b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8(863)269-55-90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1960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11079</TotalTime>
  <Words>792</Words>
  <Application>Microsoft Office PowerPoint</Application>
  <PresentationFormat>Широкоэкранный</PresentationFormat>
  <Paragraphs>251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Ст. инженер ЦМП по РО - Ниточка О.А.</cp:lastModifiedBy>
  <cp:revision>669</cp:revision>
  <cp:lastPrinted>2020-12-03T08:05:56Z</cp:lastPrinted>
  <dcterms:created xsi:type="dcterms:W3CDTF">2019-08-03T04:06:07Z</dcterms:created>
  <dcterms:modified xsi:type="dcterms:W3CDTF">2024-09-30T11:38:11Z</dcterms:modified>
</cp:coreProperties>
</file>