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2436" autoAdjust="0"/>
  </p:normalViewPr>
  <p:slideViewPr>
    <p:cSldViewPr snapToGrid="0">
      <p:cViewPr varScale="1">
        <p:scale>
          <a:sx n="115" d="100"/>
          <a:sy n="115" d="100"/>
        </p:scale>
        <p:origin x="46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77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8" y="822863"/>
            <a:ext cx="12191999" cy="6035137"/>
          </a:xfrm>
          <a:prstGeom prst="rect">
            <a:avLst/>
          </a:prstGeom>
        </p:spPr>
      </p:pic>
      <p:sp>
        <p:nvSpPr>
          <p:cNvPr id="472" name="Rectangle 152"/>
          <p:cNvSpPr>
            <a:spLocks noChangeArrowheads="1"/>
          </p:cNvSpPr>
          <p:nvPr/>
        </p:nvSpPr>
        <p:spPr bwMode="auto">
          <a:xfrm>
            <a:off x="10413749" y="6167517"/>
            <a:ext cx="1669043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10.30 15.07.2024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Гукасян Е.В.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  <p:sp>
        <p:nvSpPr>
          <p:cNvPr id="446" name="Text Box 2"/>
          <p:cNvSpPr txBox="1">
            <a:spLocks noChangeArrowheads="1"/>
          </p:cNvSpPr>
          <p:nvPr/>
        </p:nvSpPr>
        <p:spPr bwMode="auto">
          <a:xfrm>
            <a:off x="3" y="4"/>
            <a:ext cx="12191997" cy="81362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29623" tIns="14812" rIns="29623" bIns="14812" anchor="ctr"/>
          <a:lstStyle>
            <a:defPPr>
              <a:defRPr lang="ru-RU"/>
            </a:defPPr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ИНФОРМАЦИОННЫЕ МАТЕРИАЛЫ ПО </a:t>
            </a:r>
            <a:r>
              <a:rPr lang="ru-RU" dirty="0" smtClean="0"/>
              <a:t>СИЛЬНОЙ ЖАРЕ НА </a:t>
            </a:r>
            <a:r>
              <a:rPr lang="ru-RU" dirty="0"/>
              <a:t>ТЕРРИТОРИИ</a:t>
            </a:r>
          </a:p>
          <a:p>
            <a:r>
              <a:rPr lang="ru-RU" dirty="0" smtClean="0"/>
              <a:t>РОСТОВСКОЙ ОБЛАСТИ (на </a:t>
            </a:r>
            <a:r>
              <a:rPr lang="ru-RU" dirty="0" smtClean="0"/>
              <a:t>16-19.07.202</a:t>
            </a:r>
            <a:r>
              <a:rPr lang="en-US" dirty="0" smtClean="0"/>
              <a:t>4</a:t>
            </a:r>
            <a:r>
              <a:rPr lang="ru-RU" dirty="0" smtClean="0"/>
              <a:t>)</a:t>
            </a:r>
            <a:endParaRPr lang="ru-RU" dirty="0"/>
          </a:p>
        </p:txBody>
      </p:sp>
      <p:grpSp>
        <p:nvGrpSpPr>
          <p:cNvPr id="474" name="Группа 473"/>
          <p:cNvGrpSpPr/>
          <p:nvPr/>
        </p:nvGrpSpPr>
        <p:grpSpPr>
          <a:xfrm>
            <a:off x="9112187" y="4074594"/>
            <a:ext cx="3320131" cy="2054861"/>
            <a:chOff x="9210007" y="5545240"/>
            <a:chExt cx="3152834" cy="1689446"/>
          </a:xfrm>
        </p:grpSpPr>
        <p:sp>
          <p:nvSpPr>
            <p:cNvPr id="478" name="Text Box 97"/>
            <p:cNvSpPr txBox="1">
              <a:spLocks noChangeArrowheads="1"/>
            </p:cNvSpPr>
            <p:nvPr/>
          </p:nvSpPr>
          <p:spPr bwMode="auto">
            <a:xfrm>
              <a:off x="9764564" y="6421010"/>
              <a:ext cx="1302177" cy="387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92831" tIns="96418" rIns="192831" bIns="96418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r>
                <a:rPr lang="ru-RU" altLang="ru-RU" sz="1356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- очаги</a:t>
              </a:r>
            </a:p>
          </p:txBody>
        </p:sp>
        <p:sp>
          <p:nvSpPr>
            <p:cNvPr id="479" name="Text Box 97"/>
            <p:cNvSpPr txBox="1">
              <a:spLocks noChangeArrowheads="1"/>
            </p:cNvSpPr>
            <p:nvPr/>
          </p:nvSpPr>
          <p:spPr bwMode="auto">
            <a:xfrm>
              <a:off x="9727882" y="6514242"/>
              <a:ext cx="2571028" cy="340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61128" tIns="80567" rIns="161128" bIns="80567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610773">
                <a:defRPr/>
              </a:pPr>
              <a:endParaRPr lang="ru-RU" altLang="ru-RU" sz="1243" b="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80" name="Text Box 97"/>
            <p:cNvSpPr txBox="1">
              <a:spLocks noChangeArrowheads="1"/>
            </p:cNvSpPr>
            <p:nvPr/>
          </p:nvSpPr>
          <p:spPr bwMode="auto">
            <a:xfrm>
              <a:off x="9740705" y="5654819"/>
              <a:ext cx="1930669" cy="2907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485297">
                <a:defRPr/>
              </a:pPr>
              <a:r>
                <a:rPr lang="ru-RU" altLang="ru-RU" sz="1017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- порывы ветра</a:t>
              </a:r>
            </a:p>
          </p:txBody>
        </p:sp>
        <p:sp>
          <p:nvSpPr>
            <p:cNvPr id="481" name="Rectangle 93"/>
            <p:cNvSpPr>
              <a:spLocks noChangeArrowheads="1"/>
            </p:cNvSpPr>
            <p:nvPr/>
          </p:nvSpPr>
          <p:spPr bwMode="auto">
            <a:xfrm>
              <a:off x="9255164" y="5550425"/>
              <a:ext cx="2859050" cy="1684261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061333">
                <a:defRPr/>
              </a:pPr>
              <a:endParaRPr lang="ru-RU" altLang="ru-RU" sz="1017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Text Box 97"/>
            <p:cNvSpPr txBox="1">
              <a:spLocks noChangeArrowheads="1"/>
            </p:cNvSpPr>
            <p:nvPr/>
          </p:nvSpPr>
          <p:spPr bwMode="auto">
            <a:xfrm>
              <a:off x="9764564" y="5862396"/>
              <a:ext cx="2266363" cy="233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485297">
                <a:defRPr/>
              </a:pPr>
              <a:r>
                <a:rPr lang="ru-RU" altLang="ru-RU" sz="900" b="0" kern="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     - дневная температура</a:t>
              </a:r>
              <a:endParaRPr lang="ru-RU" altLang="ru-RU" sz="1017" b="0" kern="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25" name="Text Box 97"/>
            <p:cNvSpPr txBox="1">
              <a:spLocks noChangeArrowheads="1"/>
            </p:cNvSpPr>
            <p:nvPr/>
          </p:nvSpPr>
          <p:spPr bwMode="auto">
            <a:xfrm>
              <a:off x="9915641" y="5545240"/>
              <a:ext cx="2008949" cy="3979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485297">
                <a:defRPr/>
              </a:pPr>
              <a:r>
                <a:rPr lang="ru-RU" altLang="ru-RU" sz="9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Условные обозначения</a:t>
              </a:r>
            </a:p>
          </p:txBody>
        </p:sp>
        <p:sp>
          <p:nvSpPr>
            <p:cNvPr id="526" name="TextBox 10"/>
            <p:cNvSpPr txBox="1"/>
            <p:nvPr/>
          </p:nvSpPr>
          <p:spPr>
            <a:xfrm>
              <a:off x="9210007" y="6390476"/>
              <a:ext cx="870356" cy="205706"/>
            </a:xfrm>
            <a:prstGeom prst="rect">
              <a:avLst/>
            </a:prstGeom>
            <a:solidFill>
              <a:sysClr val="window" lastClr="FFFFFF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7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1061333">
                <a:defRPr/>
              </a:pPr>
              <a:r>
                <a:rPr lang="ru-RU" sz="791" kern="0" dirty="0">
                  <a:solidFill>
                    <a:prstClr val="black"/>
                  </a:solidFill>
                </a:rPr>
                <a:t>Заветинский</a:t>
              </a:r>
            </a:p>
          </p:txBody>
        </p:sp>
        <p:sp>
          <p:nvSpPr>
            <p:cNvPr id="532" name="Text Box 97"/>
            <p:cNvSpPr txBox="1">
              <a:spLocks noChangeArrowheads="1"/>
            </p:cNvSpPr>
            <p:nvPr/>
          </p:nvSpPr>
          <p:spPr bwMode="auto">
            <a:xfrm>
              <a:off x="10028314" y="6374293"/>
              <a:ext cx="1643367" cy="423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485297">
                <a:defRPr/>
              </a:pPr>
              <a:r>
                <a:rPr lang="ru-RU" altLang="ru-RU" sz="1017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- </a:t>
              </a:r>
              <a:r>
                <a:rPr lang="ru-RU" altLang="ru-RU" sz="900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муниципальный район</a:t>
              </a:r>
            </a:p>
          </p:txBody>
        </p:sp>
        <p:sp>
          <p:nvSpPr>
            <p:cNvPr id="533" name="Прямоугольник 532"/>
            <p:cNvSpPr/>
            <p:nvPr/>
          </p:nvSpPr>
          <p:spPr>
            <a:xfrm>
              <a:off x="9338195" y="6568529"/>
              <a:ext cx="601086" cy="138224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1061333">
                <a:defRPr/>
              </a:pPr>
              <a:r>
                <a:rPr lang="ru-RU" sz="904" kern="0" dirty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1600/148</a:t>
              </a:r>
            </a:p>
          </p:txBody>
        </p:sp>
        <p:sp>
          <p:nvSpPr>
            <p:cNvPr id="534" name="Text Box 97"/>
            <p:cNvSpPr txBox="1">
              <a:spLocks noChangeArrowheads="1"/>
            </p:cNvSpPr>
            <p:nvPr/>
          </p:nvSpPr>
          <p:spPr bwMode="auto">
            <a:xfrm>
              <a:off x="10028314" y="6580028"/>
              <a:ext cx="2334527" cy="3979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485297">
                <a:defRPr/>
              </a:pPr>
              <a:r>
                <a:rPr lang="ru-RU" altLang="ru-RU" sz="900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- кол-во домов/население</a:t>
              </a:r>
            </a:p>
          </p:txBody>
        </p:sp>
        <p:grpSp>
          <p:nvGrpSpPr>
            <p:cNvPr id="537" name="Группа 95"/>
            <p:cNvGrpSpPr>
              <a:grpSpLocks/>
            </p:cNvGrpSpPr>
            <p:nvPr/>
          </p:nvGrpSpPr>
          <p:grpSpPr bwMode="auto">
            <a:xfrm>
              <a:off x="9413389" y="6726867"/>
              <a:ext cx="323697" cy="228136"/>
              <a:chOff x="2442829" y="4963014"/>
              <a:chExt cx="335018" cy="269305"/>
            </a:xfrm>
          </p:grpSpPr>
          <p:sp>
            <p:nvSpPr>
              <p:cNvPr id="539" name="Овал 96"/>
              <p:cNvSpPr>
                <a:spLocks noChangeArrowheads="1"/>
              </p:cNvSpPr>
              <p:nvPr/>
            </p:nvSpPr>
            <p:spPr bwMode="auto">
              <a:xfrm>
                <a:off x="2442829" y="4963014"/>
                <a:ext cx="335018" cy="267528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89163" tIns="44583" rIns="89163" bIns="44583"/>
              <a:lstStyle/>
              <a:p>
                <a:pPr defTabSz="1027891"/>
                <a:endParaRPr lang="ru-RU" altLang="ru-RU" sz="2147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540" name="Object 46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25192987"/>
                  </p:ext>
                </p:extLst>
              </p:nvPr>
            </p:nvGraphicFramePr>
            <p:xfrm>
              <a:off x="2509837" y="4997220"/>
              <a:ext cx="187623" cy="2350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" name="Clip" r:id="rId5" imgW="297180" imgH="500177" progId="">
                      <p:embed/>
                    </p:oleObj>
                  </mc:Choice>
                  <mc:Fallback>
                    <p:oleObj name="Clip" r:id="rId5" imgW="297180" imgH="500177" progId="">
                      <p:embed/>
                      <p:pic>
                        <p:nvPicPr>
                          <p:cNvPr id="267" name="Object 46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9837" y="4997220"/>
                            <a:ext cx="187623" cy="235099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38" name="Text Box 97"/>
            <p:cNvSpPr txBox="1">
              <a:spLocks noChangeArrowheads="1"/>
            </p:cNvSpPr>
            <p:nvPr/>
          </p:nvSpPr>
          <p:spPr bwMode="auto">
            <a:xfrm>
              <a:off x="10076826" y="6757393"/>
              <a:ext cx="976633" cy="3979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4627" tIns="72315" rIns="144627" bIns="72315">
              <a:spAutoFit/>
            </a:bodyPr>
            <a:lstStyle>
              <a:lvl1pPr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1279525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1279525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r>
                <a:rPr lang="ru-RU" altLang="ru-RU" sz="900" b="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- очаги</a:t>
              </a:r>
            </a:p>
          </p:txBody>
        </p:sp>
      </p:grpSp>
      <p:sp>
        <p:nvSpPr>
          <p:cNvPr id="543" name="CustomShape 18"/>
          <p:cNvSpPr/>
          <p:nvPr/>
        </p:nvSpPr>
        <p:spPr>
          <a:xfrm>
            <a:off x="0" y="824952"/>
            <a:ext cx="2844000" cy="313920"/>
          </a:xfrm>
          <a:prstGeom prst="rect">
            <a:avLst/>
          </a:prstGeom>
          <a:solidFill>
            <a:srgbClr val="B4C7E7"/>
          </a:solidFill>
          <a:ln w="255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200" tIns="39600" rIns="79200" bIns="396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300" b="0" strike="noStrike" spc="-1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Прогноз метеоявлений</a:t>
            </a:r>
            <a:endParaRPr lang="ru-RU" sz="1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5" name="CustomShape 88"/>
          <p:cNvSpPr/>
          <p:nvPr/>
        </p:nvSpPr>
        <p:spPr>
          <a:xfrm>
            <a:off x="9242882" y="4831475"/>
            <a:ext cx="402840" cy="233995"/>
          </a:xfrm>
          <a:prstGeom prst="rect">
            <a:avLst/>
          </a:prstGeom>
          <a:solidFill>
            <a:srgbClr val="2E75B6"/>
          </a:solidFill>
          <a:ln w="28575">
            <a:solidFill>
              <a:srgbClr val="00B0F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93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+23</a:t>
            </a:r>
            <a:endParaRPr lang="ru-RU" sz="930" b="0" strike="noStrike" spc="-1" dirty="0">
              <a:latin typeface="Arial"/>
            </a:endParaRPr>
          </a:p>
        </p:txBody>
      </p:sp>
      <p:sp>
        <p:nvSpPr>
          <p:cNvPr id="546" name="CustomShape 89"/>
          <p:cNvSpPr/>
          <p:nvPr/>
        </p:nvSpPr>
        <p:spPr>
          <a:xfrm>
            <a:off x="9251854" y="4448690"/>
            <a:ext cx="423360" cy="232095"/>
          </a:xfrm>
          <a:prstGeom prst="rect">
            <a:avLst/>
          </a:prstGeom>
          <a:solidFill>
            <a:srgbClr val="FF0000">
              <a:alpha val="40000"/>
            </a:srgbClr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defTabSz="1061333"/>
            <a:r>
              <a:rPr lang="ru-RU" sz="930" b="1" kern="0" dirty="0">
                <a:latin typeface="Arial" panose="020B0604020202020204" pitchFamily="34" charset="0"/>
                <a:cs typeface="Arial" panose="020B0604020202020204" pitchFamily="34" charset="0"/>
              </a:rPr>
              <a:t>+40</a:t>
            </a:r>
          </a:p>
        </p:txBody>
      </p:sp>
      <p:sp>
        <p:nvSpPr>
          <p:cNvPr id="547" name="CustomShape 90"/>
          <p:cNvSpPr/>
          <p:nvPr/>
        </p:nvSpPr>
        <p:spPr>
          <a:xfrm>
            <a:off x="9863532" y="4736906"/>
            <a:ext cx="2042454" cy="4231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44720" tIns="72360" rIns="144720" bIns="7236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9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ночная </a:t>
            </a:r>
            <a:r>
              <a:rPr lang="ru-RU" sz="9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температура</a:t>
            </a:r>
            <a:endParaRPr lang="ru-RU" sz="9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9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воздуха</a:t>
            </a:r>
            <a:endParaRPr lang="ru-RU" sz="900" b="0" strike="noStrike" spc="-1" dirty="0">
              <a:latin typeface="Arial"/>
            </a:endParaRPr>
          </a:p>
        </p:txBody>
      </p:sp>
      <p:sp>
        <p:nvSpPr>
          <p:cNvPr id="548" name="Скругленный прямоугольник 547"/>
          <p:cNvSpPr/>
          <p:nvPr/>
        </p:nvSpPr>
        <p:spPr>
          <a:xfrm>
            <a:off x="9365454" y="5847151"/>
            <a:ext cx="280268" cy="1450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549" name="CustomShape 83"/>
          <p:cNvSpPr/>
          <p:nvPr/>
        </p:nvSpPr>
        <p:spPr>
          <a:xfrm>
            <a:off x="9926790" y="5820548"/>
            <a:ext cx="1860120" cy="3686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720" tIns="45360" rIns="90720" bIns="4536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77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- </a:t>
            </a:r>
            <a:r>
              <a:rPr lang="ru-RU" sz="9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износ электроэнергетических </a:t>
            </a:r>
            <a:endParaRPr lang="ru-RU" sz="9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9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систем </a:t>
            </a:r>
            <a:endParaRPr lang="ru-RU" sz="900" b="0" strike="noStrike" spc="-1" dirty="0">
              <a:latin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8106"/>
            <a:ext cx="2844000" cy="190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8054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8755</TotalTime>
  <Words>73</Words>
  <Application>Microsoft Office PowerPoint</Application>
  <PresentationFormat>Широкоэкранный</PresentationFormat>
  <Paragraphs>26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DejaVu Sans</vt:lpstr>
      <vt:lpstr>Times New Roman</vt:lpstr>
      <vt:lpstr>Тема Office</vt:lpstr>
      <vt:lpstr>Clip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Ст. инженер ЦМП по РО - Гукасян Е.В.</cp:lastModifiedBy>
  <cp:revision>673</cp:revision>
  <cp:lastPrinted>2020-12-03T08:05:56Z</cp:lastPrinted>
  <dcterms:created xsi:type="dcterms:W3CDTF">2019-08-03T04:06:07Z</dcterms:created>
  <dcterms:modified xsi:type="dcterms:W3CDTF">2024-07-15T06:50:55Z</dcterms:modified>
</cp:coreProperties>
</file>