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0" r:id="rId2"/>
    <p:sldId id="291" r:id="rId3"/>
    <p:sldId id="293" r:id="rId4"/>
    <p:sldId id="298" r:id="rId5"/>
    <p:sldId id="294" r:id="rId6"/>
    <p:sldId id="302" r:id="rId7"/>
    <p:sldId id="301" r:id="rId8"/>
    <p:sldId id="295" r:id="rId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16" autoAdjust="0"/>
    <p:restoredTop sz="92436" autoAdjust="0"/>
  </p:normalViewPr>
  <p:slideViewPr>
    <p:cSldViewPr snapToGrid="0">
      <p:cViewPr varScale="1">
        <p:scale>
          <a:sx n="115" d="100"/>
          <a:sy n="115" d="100"/>
        </p:scale>
        <p:origin x="46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1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41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98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280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74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96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8DF03-F176-45E7-8DDA-F59CF989BA8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65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683" y="717496"/>
            <a:ext cx="12196683" cy="6131270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СИЛЬНЫМ ОСАДКАМ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РОСТОВСКОЙ ОБЛАСТИ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50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51" name="Группа 450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6" name="Группа 455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1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4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5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6" name="Полилиния 465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7" name="Прямоугольник 466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7" name="Скругленный прямоугольник 456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8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9" name="Прямоугольник 458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60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2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4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5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47" name="Рисунок 4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49" name="Рисунок 44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23" name="TextBox 10"/>
          <p:cNvSpPr txBox="1"/>
          <p:nvPr/>
        </p:nvSpPr>
        <p:spPr bwMode="auto">
          <a:xfrm>
            <a:off x="4915776" y="1160365"/>
            <a:ext cx="187750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err="1" smtClean="0"/>
              <a:t>Верхнедонской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425" name="Прямоугольник 424"/>
          <p:cNvSpPr/>
          <p:nvPr/>
        </p:nvSpPr>
        <p:spPr bwMode="auto">
          <a:xfrm>
            <a:off x="5595235" y="1373124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803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6" name="Прямоугольник 425"/>
          <p:cNvSpPr/>
          <p:nvPr/>
        </p:nvSpPr>
        <p:spPr bwMode="auto">
          <a:xfrm>
            <a:off x="5628991" y="1510880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8896/23327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826538" y="1588254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8" name="TextBox 23"/>
          <p:cNvSpPr txBox="1"/>
          <p:nvPr/>
        </p:nvSpPr>
        <p:spPr>
          <a:xfrm>
            <a:off x="6134171" y="1601098"/>
            <a:ext cx="394098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en-US" kern="0" dirty="0" smtClean="0">
                <a:solidFill>
                  <a:prstClr val="black"/>
                </a:solidFill>
              </a:rPr>
              <a:t>7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9" name="TextBox 10"/>
          <p:cNvSpPr txBox="1"/>
          <p:nvPr/>
        </p:nvSpPr>
        <p:spPr bwMode="auto">
          <a:xfrm>
            <a:off x="6386000" y="1522537"/>
            <a:ext cx="1709171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Шолоховский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0" name="Прямоугольник 429"/>
          <p:cNvSpPr/>
          <p:nvPr/>
        </p:nvSpPr>
        <p:spPr bwMode="auto">
          <a:xfrm>
            <a:off x="6542066" y="1719316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1660/87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1" name="Прямоугольник 430"/>
          <p:cNvSpPr/>
          <p:nvPr/>
        </p:nvSpPr>
        <p:spPr bwMode="auto">
          <a:xfrm>
            <a:off x="6542619" y="1870018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10904/29629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32" name="TextBox 23"/>
          <p:cNvSpPr txBox="1"/>
          <p:nvPr/>
        </p:nvSpPr>
        <p:spPr>
          <a:xfrm>
            <a:off x="6526759" y="1936181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3" name="TextBox 23"/>
          <p:cNvSpPr txBox="1"/>
          <p:nvPr/>
        </p:nvSpPr>
        <p:spPr>
          <a:xfrm>
            <a:off x="6848742" y="1946021"/>
            <a:ext cx="394098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10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9" name="TextBox 10"/>
          <p:cNvSpPr txBox="1"/>
          <p:nvPr/>
        </p:nvSpPr>
        <p:spPr bwMode="auto">
          <a:xfrm>
            <a:off x="3166426" y="2245758"/>
            <a:ext cx="1805653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Миллеровский 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40" name="Прямоугольник 439"/>
          <p:cNvSpPr/>
          <p:nvPr/>
        </p:nvSpPr>
        <p:spPr bwMode="auto">
          <a:xfrm>
            <a:off x="3648153" y="2418173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1501/92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1" name="Прямоугольник 440"/>
          <p:cNvSpPr/>
          <p:nvPr/>
        </p:nvSpPr>
        <p:spPr bwMode="auto">
          <a:xfrm>
            <a:off x="3631988" y="2556893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24727/74689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42" name="TextBox 23"/>
          <p:cNvSpPr txBox="1"/>
          <p:nvPr/>
        </p:nvSpPr>
        <p:spPr>
          <a:xfrm>
            <a:off x="3819596" y="2625929"/>
            <a:ext cx="448993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3" name="TextBox 23"/>
          <p:cNvSpPr txBox="1"/>
          <p:nvPr/>
        </p:nvSpPr>
        <p:spPr>
          <a:xfrm>
            <a:off x="4134736" y="2641541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10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44" name="TextBox 10"/>
          <p:cNvSpPr txBox="1"/>
          <p:nvPr/>
        </p:nvSpPr>
        <p:spPr bwMode="auto">
          <a:xfrm>
            <a:off x="4106560" y="1490465"/>
            <a:ext cx="152209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err="1" smtClean="0"/>
              <a:t>Чертковский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445" name="Прямоугольник 444"/>
          <p:cNvSpPr/>
          <p:nvPr/>
        </p:nvSpPr>
        <p:spPr bwMode="auto">
          <a:xfrm>
            <a:off x="4509342" y="1725610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803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6" name="Прямоугольник 445"/>
          <p:cNvSpPr/>
          <p:nvPr/>
        </p:nvSpPr>
        <p:spPr bwMode="auto">
          <a:xfrm>
            <a:off x="4497761" y="1864081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13013/39974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48" name="TextBox 23"/>
          <p:cNvSpPr txBox="1"/>
          <p:nvPr/>
        </p:nvSpPr>
        <p:spPr>
          <a:xfrm>
            <a:off x="4581912" y="1961068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2" name="TextBox 23"/>
          <p:cNvSpPr txBox="1"/>
          <p:nvPr/>
        </p:nvSpPr>
        <p:spPr>
          <a:xfrm>
            <a:off x="4930578" y="1985147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en-US" kern="0" dirty="0" smtClean="0">
                <a:solidFill>
                  <a:prstClr val="black"/>
                </a:solidFill>
              </a:rPr>
              <a:t>7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77" name="Скругленный прямоугольник 476"/>
          <p:cNvSpPr/>
          <p:nvPr/>
        </p:nvSpPr>
        <p:spPr>
          <a:xfrm>
            <a:off x="4184465" y="1855945"/>
            <a:ext cx="277926" cy="1604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78" name="Скругленный прямоугольник 477"/>
          <p:cNvSpPr/>
          <p:nvPr/>
        </p:nvSpPr>
        <p:spPr>
          <a:xfrm>
            <a:off x="5516331" y="1667822"/>
            <a:ext cx="277926" cy="1604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79" name="Скругленный прямоугольник 478"/>
          <p:cNvSpPr/>
          <p:nvPr/>
        </p:nvSpPr>
        <p:spPr>
          <a:xfrm>
            <a:off x="3279572" y="2458756"/>
            <a:ext cx="277926" cy="1604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80" name="Скругленный прямоугольник 479"/>
          <p:cNvSpPr/>
          <p:nvPr/>
        </p:nvSpPr>
        <p:spPr>
          <a:xfrm>
            <a:off x="7391674" y="1743127"/>
            <a:ext cx="293110" cy="170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73" name="TextBox 10"/>
          <p:cNvSpPr txBox="1"/>
          <p:nvPr/>
        </p:nvSpPr>
        <p:spPr bwMode="auto">
          <a:xfrm>
            <a:off x="4797288" y="2108803"/>
            <a:ext cx="187750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err="1" smtClean="0"/>
              <a:t>Кашарский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482" name="TextBox 10"/>
          <p:cNvSpPr txBox="1"/>
          <p:nvPr/>
        </p:nvSpPr>
        <p:spPr bwMode="auto">
          <a:xfrm>
            <a:off x="4742533" y="2651475"/>
            <a:ext cx="187750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err="1" smtClean="0"/>
              <a:t>Милютинский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483" name="TextBox 10"/>
          <p:cNvSpPr txBox="1"/>
          <p:nvPr/>
        </p:nvSpPr>
        <p:spPr bwMode="auto">
          <a:xfrm>
            <a:off x="3253798" y="2940650"/>
            <a:ext cx="1877500" cy="24654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681955">
              <a:defRPr/>
            </a:pPr>
            <a:r>
              <a:rPr lang="ru-RU" dirty="0" smtClean="0"/>
              <a:t>Тарасовский</a:t>
            </a:r>
            <a:r>
              <a:rPr lang="ru-RU" sz="1002" dirty="0" smtClean="0">
                <a:solidFill>
                  <a:prstClr val="black"/>
                </a:solidFill>
              </a:rPr>
              <a:t> </a:t>
            </a:r>
            <a:r>
              <a:rPr lang="ru-RU" sz="1002" dirty="0">
                <a:solidFill>
                  <a:prstClr val="black"/>
                </a:solidFill>
              </a:rPr>
              <a:t>МР</a:t>
            </a:r>
          </a:p>
        </p:txBody>
      </p:sp>
      <p:sp>
        <p:nvSpPr>
          <p:cNvPr id="484" name="Прямоугольник 483"/>
          <p:cNvSpPr/>
          <p:nvPr/>
        </p:nvSpPr>
        <p:spPr bwMode="auto">
          <a:xfrm>
            <a:off x="5414011" y="2344838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265,12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5" name="Прямоугольник 484"/>
          <p:cNvSpPr/>
          <p:nvPr/>
        </p:nvSpPr>
        <p:spPr bwMode="auto">
          <a:xfrm>
            <a:off x="3743484" y="3124600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310,9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8" name="Прямоугольник 487"/>
          <p:cNvSpPr/>
          <p:nvPr/>
        </p:nvSpPr>
        <p:spPr bwMode="auto">
          <a:xfrm>
            <a:off x="5375941" y="2988345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6161/17847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89" name="Прямоугольник 488"/>
          <p:cNvSpPr/>
          <p:nvPr/>
        </p:nvSpPr>
        <p:spPr bwMode="auto">
          <a:xfrm>
            <a:off x="5392468" y="2477381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9737/27424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90" name="Прямоугольник 489"/>
          <p:cNvSpPr/>
          <p:nvPr/>
        </p:nvSpPr>
        <p:spPr bwMode="auto">
          <a:xfrm>
            <a:off x="3735472" y="3237534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12419/32608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93" name="Прямоугольник 492"/>
          <p:cNvSpPr/>
          <p:nvPr/>
        </p:nvSpPr>
        <p:spPr bwMode="auto">
          <a:xfrm>
            <a:off x="5383419" y="2834688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14,1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4" name="TextBox 23"/>
          <p:cNvSpPr txBox="1"/>
          <p:nvPr/>
        </p:nvSpPr>
        <p:spPr>
          <a:xfrm>
            <a:off x="6236593" y="2318001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7" name="TextBox 23"/>
          <p:cNvSpPr txBox="1"/>
          <p:nvPr/>
        </p:nvSpPr>
        <p:spPr>
          <a:xfrm>
            <a:off x="5327064" y="3116427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8" name="TextBox 23"/>
          <p:cNvSpPr txBox="1"/>
          <p:nvPr/>
        </p:nvSpPr>
        <p:spPr>
          <a:xfrm>
            <a:off x="3673683" y="3292193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0" name="TextBox 23"/>
          <p:cNvSpPr txBox="1"/>
          <p:nvPr/>
        </p:nvSpPr>
        <p:spPr>
          <a:xfrm>
            <a:off x="6236593" y="2487714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11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02" name="TextBox 23"/>
          <p:cNvSpPr txBox="1"/>
          <p:nvPr/>
        </p:nvSpPr>
        <p:spPr>
          <a:xfrm>
            <a:off x="5697006" y="3098231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9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03" name="TextBox 23"/>
          <p:cNvSpPr txBox="1"/>
          <p:nvPr/>
        </p:nvSpPr>
        <p:spPr>
          <a:xfrm>
            <a:off x="3967998" y="3309324"/>
            <a:ext cx="370925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8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504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  <p:sp>
        <p:nvSpPr>
          <p:cNvPr id="505" name="Скругленный прямоугольник 504"/>
          <p:cNvSpPr/>
          <p:nvPr/>
        </p:nvSpPr>
        <p:spPr>
          <a:xfrm>
            <a:off x="5122819" y="2831153"/>
            <a:ext cx="246991" cy="244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506" name="Скругленный прямоугольник 505"/>
          <p:cNvSpPr/>
          <p:nvPr/>
        </p:nvSpPr>
        <p:spPr>
          <a:xfrm>
            <a:off x="3494501" y="3107780"/>
            <a:ext cx="246991" cy="244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</p:spTree>
    <p:extLst>
      <p:ext uri="{BB962C8B-B14F-4D97-AF65-F5344CB8AC3E}">
        <p14:creationId xmlns:p14="http://schemas.microsoft.com/office/powerpoint/2010/main" val="736584326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" y="737457"/>
            <a:ext cx="12184711" cy="6115966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БОКОВСКОГО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5" name="Группа 434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06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  <p:sp>
        <p:nvSpPr>
          <p:cNvPr id="407" name="TextBox 10"/>
          <p:cNvSpPr txBox="1"/>
          <p:nvPr/>
        </p:nvSpPr>
        <p:spPr bwMode="auto">
          <a:xfrm>
            <a:off x="4557200" y="2371347"/>
            <a:ext cx="1709171" cy="21544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81632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prstClr val="black"/>
                </a:solidFill>
              </a:rPr>
              <a:t>Шолоховский МР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8" name="Прямоугольник 407"/>
          <p:cNvSpPr/>
          <p:nvPr/>
        </p:nvSpPr>
        <p:spPr bwMode="auto">
          <a:xfrm>
            <a:off x="4713266" y="2568126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1660/87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" name="Прямоугольник 408"/>
          <p:cNvSpPr/>
          <p:nvPr/>
        </p:nvSpPr>
        <p:spPr bwMode="auto">
          <a:xfrm>
            <a:off x="4713819" y="2718828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10904/29629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10" name="TextBox 23"/>
          <p:cNvSpPr txBox="1"/>
          <p:nvPr/>
        </p:nvSpPr>
        <p:spPr>
          <a:xfrm>
            <a:off x="4713266" y="2803883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TextBox 23"/>
          <p:cNvSpPr txBox="1"/>
          <p:nvPr/>
        </p:nvSpPr>
        <p:spPr>
          <a:xfrm>
            <a:off x="5019942" y="2794831"/>
            <a:ext cx="394098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10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12" name="Скругленный прямоугольник 411"/>
          <p:cNvSpPr/>
          <p:nvPr/>
        </p:nvSpPr>
        <p:spPr>
          <a:xfrm>
            <a:off x="5562874" y="2591937"/>
            <a:ext cx="293110" cy="1703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ru-RU"/>
            </a:defPPr>
            <a:lvl1pPr marL="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27242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54488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81736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0896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636191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163420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90663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217897" algn="l" defTabSz="1054488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</p:spTree>
    <p:extLst>
      <p:ext uri="{BB962C8B-B14F-4D97-AF65-F5344CB8AC3E}">
        <p14:creationId xmlns:p14="http://schemas.microsoft.com/office/powerpoint/2010/main" val="363998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60" y="722989"/>
            <a:ext cx="12194560" cy="6125777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ВЕРХНЕДОНСКОГО 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660058" y="379509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Верхнедонской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869920" y="4072958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54305" y="4316805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1575" y="4321992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en-US" kern="0" dirty="0" smtClean="0">
                <a:solidFill>
                  <a:prstClr val="black"/>
                </a:solidFill>
              </a:rPr>
              <a:t>7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181608" y="4071499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803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" name="Прямоугольник 429"/>
          <p:cNvSpPr/>
          <p:nvPr/>
        </p:nvSpPr>
        <p:spPr bwMode="auto">
          <a:xfrm>
            <a:off x="5183306" y="4203560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8896/23327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3230159564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2" y="734400"/>
            <a:ext cx="12178107" cy="6114366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КАШАРСКОГО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660058" y="379509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Кашарский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869920" y="4072958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54305" y="4316805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1575" y="4321992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11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8" name="Прямоугольник 427"/>
          <p:cNvSpPr/>
          <p:nvPr/>
        </p:nvSpPr>
        <p:spPr bwMode="auto">
          <a:xfrm>
            <a:off x="5170628" y="4072958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265,12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1" name="Прямоугольник 430"/>
          <p:cNvSpPr/>
          <p:nvPr/>
        </p:nvSpPr>
        <p:spPr bwMode="auto">
          <a:xfrm>
            <a:off x="5149085" y="4205501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9737/27424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9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216600782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" y="722988"/>
            <a:ext cx="12198036" cy="6125777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МИЛЛЕРОВСКОГО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13.12.2024)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660058" y="379509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Миллеровский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23092" y="4321310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1598" y="4350092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 smtClean="0">
                <a:solidFill>
                  <a:prstClr val="black"/>
                </a:solidFill>
              </a:rPr>
              <a:t>10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119168" y="4079073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1501/92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" name="Прямоугольник 429"/>
          <p:cNvSpPr/>
          <p:nvPr/>
        </p:nvSpPr>
        <p:spPr bwMode="auto">
          <a:xfrm>
            <a:off x="5103143" y="4229073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24727/74689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618325517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0" y="722989"/>
            <a:ext cx="12183624" cy="6125777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МИЛЮТИНСКОГО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660058" y="3795090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Милютинский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123092" y="4321310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451598" y="4350092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9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5115614" y="4224860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6161/17847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33" name="Прямоугольник 432"/>
          <p:cNvSpPr/>
          <p:nvPr/>
        </p:nvSpPr>
        <p:spPr bwMode="auto">
          <a:xfrm>
            <a:off x="5123092" y="4071203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14,1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8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30588801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2989"/>
            <a:ext cx="12198414" cy="6135011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ТАРАСОВСКОГО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1" name="TextBox 10"/>
          <p:cNvSpPr txBox="1"/>
          <p:nvPr/>
        </p:nvSpPr>
        <p:spPr>
          <a:xfrm>
            <a:off x="4495498" y="2734394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prstClr val="black"/>
                </a:solidFill>
              </a:rPr>
              <a:t>Тарасовский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23" name="Скругленный прямоугольник 422"/>
          <p:cNvSpPr/>
          <p:nvPr/>
        </p:nvSpPr>
        <p:spPr>
          <a:xfrm>
            <a:off x="4997522" y="3214538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292913" y="3268561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710408" y="3301623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ru-RU" kern="0" dirty="0">
                <a:solidFill>
                  <a:prstClr val="black"/>
                </a:solidFill>
              </a:rPr>
              <a:t>8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28" name="Прямоугольник 427"/>
          <p:cNvSpPr/>
          <p:nvPr/>
        </p:nvSpPr>
        <p:spPr bwMode="auto">
          <a:xfrm>
            <a:off x="5300926" y="3008735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310,9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9" name="Прямоугольник 428"/>
          <p:cNvSpPr/>
          <p:nvPr/>
        </p:nvSpPr>
        <p:spPr bwMode="auto">
          <a:xfrm>
            <a:off x="5292913" y="3142438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12419/32608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0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279686955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22989"/>
            <a:ext cx="12192000" cy="6125777"/>
          </a:xfrm>
          <a:prstGeom prst="rect">
            <a:avLst/>
          </a:prstGeom>
        </p:spPr>
      </p:pic>
      <p:grpSp>
        <p:nvGrpSpPr>
          <p:cNvPr id="48" name="Группа 47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49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9" name="Picture 49" descr="original_metal_w"/>
            <p:cNvPicPr>
              <a:picLocks noChangeAspect="1" noChangeArrowheads="1" noCrop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1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69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1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2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3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4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5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6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7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8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9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0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1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2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3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4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5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6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6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7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8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9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0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1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2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3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4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5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6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7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8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9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0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1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2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3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4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5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6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7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8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9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66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-7937" y="-117"/>
            <a:ext cx="12199937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СИЛЬНЫМ ОСАДКАМ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ЧЕРТКОВСКИЙ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МР РОСТОВСКОЙ ОБЛАСТИ 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НА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13.12.2024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2" name="Группа 421"/>
          <p:cNvGrpSpPr/>
          <p:nvPr/>
        </p:nvGrpSpPr>
        <p:grpSpPr>
          <a:xfrm>
            <a:off x="9599939" y="2295969"/>
            <a:ext cx="2974026" cy="3743622"/>
            <a:chOff x="7765301" y="4457439"/>
            <a:chExt cx="2974026" cy="3743622"/>
          </a:xfrm>
        </p:grpSpPr>
        <p:grpSp>
          <p:nvGrpSpPr>
            <p:cNvPr id="424" name="Группа 423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47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8" name="Группа 447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55" name="Группа 45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6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06136" y="5669858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6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5" name="Полилиния 46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6" name="Прямоугольник 46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6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6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6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7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58719" y="4063712"/>
                    <a:ext cx="119846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порывы ветра, м/с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56" name="Скругленный прямоугольник 45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5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58" name="Прямоугольник 45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5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5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5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5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25" name="Рисунок 4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</p:grpSp>
      <p:pic>
        <p:nvPicPr>
          <p:cNvPr id="471" name="Рисунок 47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1932" y="2509792"/>
            <a:ext cx="2325721" cy="224602"/>
          </a:xfrm>
          <a:prstGeom prst="rect">
            <a:avLst/>
          </a:prstGeom>
        </p:spPr>
      </p:pic>
      <p:sp>
        <p:nvSpPr>
          <p:cNvPr id="423" name="Скругленный прямоугольник 422"/>
          <p:cNvSpPr/>
          <p:nvPr/>
        </p:nvSpPr>
        <p:spPr>
          <a:xfrm>
            <a:off x="4786182" y="4084046"/>
            <a:ext cx="265225" cy="2270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912321"/>
            <a:r>
              <a:rPr lang="ru-RU" sz="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</a:t>
            </a:r>
          </a:p>
        </p:txBody>
      </p:sp>
      <p:sp>
        <p:nvSpPr>
          <p:cNvPr id="426" name="TextBox 23"/>
          <p:cNvSpPr txBox="1"/>
          <p:nvPr/>
        </p:nvSpPr>
        <p:spPr>
          <a:xfrm>
            <a:off x="5049650" y="4278056"/>
            <a:ext cx="461568" cy="290841"/>
          </a:xfrm>
          <a:prstGeom prst="rect">
            <a:avLst/>
          </a:prstGeom>
          <a:solidFill>
            <a:srgbClr val="FF9900"/>
          </a:solidFill>
          <a:effectLst>
            <a:softEdge rad="63500"/>
          </a:effectLst>
        </p:spPr>
        <p:txBody>
          <a:bodyPr wrap="square" lIns="166108" tIns="83054" rIns="166108" bIns="83054">
            <a:spAutoFit/>
          </a:bodyPr>
          <a:lstStyle/>
          <a:p>
            <a:pPr algn="ctr" defTabSz="912321">
              <a:defRPr/>
            </a:pPr>
            <a:r>
              <a:rPr lang="ru-RU" sz="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7" name="TextBox 23"/>
          <p:cNvSpPr txBox="1"/>
          <p:nvPr/>
        </p:nvSpPr>
        <p:spPr>
          <a:xfrm>
            <a:off x="5393027" y="4290996"/>
            <a:ext cx="369596" cy="246221"/>
          </a:xfrm>
          <a:prstGeom prst="rect">
            <a:avLst/>
          </a:prstGeom>
          <a:solidFill>
            <a:srgbClr val="4F81BD">
              <a:lumMod val="75000"/>
            </a:srgbClr>
          </a:solidFill>
          <a:effectLst>
            <a:softEdge rad="63500"/>
          </a:effec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/>
            </a:lvl1pPr>
          </a:lstStyle>
          <a:p>
            <a:pPr defTabSz="912321">
              <a:defRPr/>
            </a:pPr>
            <a:r>
              <a:rPr lang="en-US" kern="0" dirty="0" smtClean="0">
                <a:solidFill>
                  <a:prstClr val="black"/>
                </a:solidFill>
              </a:rPr>
              <a:t>7</a:t>
            </a:r>
            <a:endParaRPr lang="ru-RU" kern="0" dirty="0">
              <a:solidFill>
                <a:prstClr val="black"/>
              </a:solidFill>
            </a:endParaRPr>
          </a:p>
        </p:txBody>
      </p:sp>
      <p:sp>
        <p:nvSpPr>
          <p:cNvPr id="431" name="TextBox 10"/>
          <p:cNvSpPr txBox="1"/>
          <p:nvPr/>
        </p:nvSpPr>
        <p:spPr>
          <a:xfrm>
            <a:off x="4028180" y="3785268"/>
            <a:ext cx="2651392" cy="33405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lIns="147934" tIns="73971" rIns="147934" bIns="73971">
            <a:spAutoFit/>
          </a:bodyPr>
          <a:lstStyle>
            <a:defPPr>
              <a:defRPr lang="ru-RU"/>
            </a:defPPr>
            <a:lvl1pPr algn="ctr">
              <a:defRPr sz="8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defTabSz="105674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err="1" smtClean="0">
                <a:solidFill>
                  <a:prstClr val="black"/>
                </a:solidFill>
              </a:rPr>
              <a:t>Чертковский</a:t>
            </a:r>
            <a:r>
              <a:rPr lang="ru-RU" sz="1200" dirty="0" smtClean="0">
                <a:solidFill>
                  <a:prstClr val="black"/>
                </a:solidFill>
              </a:rPr>
              <a:t> район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432" name="Прямоугольник 431"/>
          <p:cNvSpPr/>
          <p:nvPr/>
        </p:nvSpPr>
        <p:spPr bwMode="auto">
          <a:xfrm>
            <a:off x="5065424" y="4061287"/>
            <a:ext cx="849608" cy="137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09250">
              <a:defRPr/>
            </a:pP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803</a:t>
            </a:r>
            <a:r>
              <a:rPr lang="en-US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668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668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3" name="Прямоугольник 432"/>
          <p:cNvSpPr/>
          <p:nvPr/>
        </p:nvSpPr>
        <p:spPr bwMode="auto">
          <a:xfrm>
            <a:off x="5065424" y="4186316"/>
            <a:ext cx="865633" cy="144200"/>
          </a:xfrm>
          <a:prstGeom prst="rect">
            <a:avLst/>
          </a:prstGeom>
          <a:solidFill>
            <a:schemeClr val="accent6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101851" tIns="50925" rIns="101851" bIns="50925" anchor="ctr"/>
          <a:lstStyle/>
          <a:p>
            <a:pPr algn="ctr">
              <a:defRPr/>
            </a:pPr>
            <a:r>
              <a:rPr lang="ru-RU" sz="835" kern="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13013/39974</a:t>
            </a:r>
            <a:endParaRPr lang="ru-RU" sz="835" b="1" kern="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21" name="Rectangle 152"/>
          <p:cNvSpPr>
            <a:spLocks noChangeArrowheads="1"/>
          </p:cNvSpPr>
          <p:nvPr/>
        </p:nvSpPr>
        <p:spPr bwMode="auto">
          <a:xfrm>
            <a:off x="10466531" y="6202435"/>
            <a:ext cx="1692742" cy="646331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ЦУКС 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Ростовской области </a:t>
            </a:r>
            <a:endParaRPr lang="ru-RU" altLang="ru-RU" sz="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АРМ-6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14.20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12.12.2024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 А.И. тел</a:t>
            </a: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3201-1216</a:t>
            </a:r>
          </a:p>
          <a:p>
            <a:pPr defTabSz="908714"/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3201-1216</a:t>
            </a:r>
          </a:p>
        </p:txBody>
      </p:sp>
    </p:spTree>
    <p:extLst>
      <p:ext uri="{BB962C8B-B14F-4D97-AF65-F5344CB8AC3E}">
        <p14:creationId xmlns:p14="http://schemas.microsoft.com/office/powerpoint/2010/main" val="4033851230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8599</TotalTime>
  <Words>905</Words>
  <Application>Microsoft Office PowerPoint</Application>
  <PresentationFormat>Широкоэкранный</PresentationFormat>
  <Paragraphs>290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Ст. инженер ЦМП по РО - Гукасян Е.В.</cp:lastModifiedBy>
  <cp:revision>634</cp:revision>
  <cp:lastPrinted>2020-12-03T08:05:56Z</cp:lastPrinted>
  <dcterms:created xsi:type="dcterms:W3CDTF">2019-08-03T04:06:07Z</dcterms:created>
  <dcterms:modified xsi:type="dcterms:W3CDTF">2024-12-12T10:59:26Z</dcterms:modified>
</cp:coreProperties>
</file>