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15" r:id="rId2"/>
    <p:sldId id="309" r:id="rId3"/>
    <p:sldId id="310" r:id="rId4"/>
    <p:sldId id="311" r:id="rId5"/>
    <p:sldId id="312" r:id="rId6"/>
    <p:sldId id="313" r:id="rId7"/>
    <p:sldId id="314" r:id="rId8"/>
    <p:sldId id="316" r:id="rId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2436" autoAdjust="0"/>
  </p:normalViewPr>
  <p:slideViewPr>
    <p:cSldViewPr snapToGrid="0">
      <p:cViewPr varScale="1">
        <p:scale>
          <a:sx n="115" d="100"/>
          <a:sy n="115" d="100"/>
        </p:scale>
        <p:origin x="46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733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0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006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67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62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12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53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47" y="742837"/>
            <a:ext cx="12197647" cy="6115163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КНМЯ 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РОСТОВСКОЙ ОБЛАСТИ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50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51" name="Группа 450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6" name="Группа 455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1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5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6" name="Полилиния 465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7" name="Прямоугольник 466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7" name="Скругленный прямоугольник 456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8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9" name="Прямоугольник 458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60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2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4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5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47" name="Рисунок 4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sp>
        <p:nvSpPr>
          <p:cNvPr id="443" name="TextBox 23"/>
          <p:cNvSpPr txBox="1"/>
          <p:nvPr/>
        </p:nvSpPr>
        <p:spPr>
          <a:xfrm>
            <a:off x="3264159" y="4105686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6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48" name="TextBox 23"/>
          <p:cNvSpPr txBox="1"/>
          <p:nvPr/>
        </p:nvSpPr>
        <p:spPr>
          <a:xfrm>
            <a:off x="2917992" y="4072612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3" name="Прямоугольник 472"/>
          <p:cNvSpPr/>
          <p:nvPr/>
        </p:nvSpPr>
        <p:spPr bwMode="auto">
          <a:xfrm>
            <a:off x="2999017" y="3794637"/>
            <a:ext cx="849608" cy="16964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363,4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5" name="Прямоугольник 474"/>
          <p:cNvSpPr/>
          <p:nvPr/>
        </p:nvSpPr>
        <p:spPr bwMode="auto">
          <a:xfrm>
            <a:off x="3033393" y="3967621"/>
            <a:ext cx="824407" cy="155474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5176/15237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76" name="TextBox 10"/>
          <p:cNvSpPr txBox="1"/>
          <p:nvPr/>
        </p:nvSpPr>
        <p:spPr bwMode="auto">
          <a:xfrm>
            <a:off x="2677189" y="3681516"/>
            <a:ext cx="1513322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Куйбышевский 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2" name="TextBox 10"/>
          <p:cNvSpPr txBox="1"/>
          <p:nvPr/>
        </p:nvSpPr>
        <p:spPr bwMode="auto">
          <a:xfrm>
            <a:off x="2173294" y="4346876"/>
            <a:ext cx="1530961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Матвеево-Курганский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3" name="Прямоугольник 482"/>
          <p:cNvSpPr/>
          <p:nvPr/>
        </p:nvSpPr>
        <p:spPr bwMode="auto">
          <a:xfrm>
            <a:off x="2474916" y="4525196"/>
            <a:ext cx="832113" cy="16724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432,69/43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4" name="Прямоугольник 483"/>
          <p:cNvSpPr/>
          <p:nvPr/>
        </p:nvSpPr>
        <p:spPr bwMode="auto">
          <a:xfrm>
            <a:off x="2474915" y="4700117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14086/45604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86" name="Прямоугольник 485"/>
          <p:cNvSpPr/>
          <p:nvPr/>
        </p:nvSpPr>
        <p:spPr bwMode="auto">
          <a:xfrm>
            <a:off x="3047730" y="4989693"/>
            <a:ext cx="824294" cy="1903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972,96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7" name="TextBox 10"/>
          <p:cNvSpPr txBox="1"/>
          <p:nvPr/>
        </p:nvSpPr>
        <p:spPr bwMode="auto">
          <a:xfrm>
            <a:off x="2874847" y="4825183"/>
            <a:ext cx="1141944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Неклиновский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8" name="TextBox 10"/>
          <p:cNvSpPr txBox="1"/>
          <p:nvPr/>
        </p:nvSpPr>
        <p:spPr bwMode="auto">
          <a:xfrm>
            <a:off x="3464012" y="5282237"/>
            <a:ext cx="1245553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Азовский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9" name="Прямоугольник 488"/>
          <p:cNvSpPr/>
          <p:nvPr/>
        </p:nvSpPr>
        <p:spPr bwMode="auto">
          <a:xfrm>
            <a:off x="3039794" y="5172614"/>
            <a:ext cx="824666" cy="15593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31802/82706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90" name="Прямоугольник 489"/>
          <p:cNvSpPr/>
          <p:nvPr/>
        </p:nvSpPr>
        <p:spPr bwMode="auto">
          <a:xfrm>
            <a:off x="3638898" y="5479972"/>
            <a:ext cx="794861" cy="16208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974,55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" name="Прямоугольник 490"/>
          <p:cNvSpPr/>
          <p:nvPr/>
        </p:nvSpPr>
        <p:spPr bwMode="auto">
          <a:xfrm>
            <a:off x="3625986" y="5651696"/>
            <a:ext cx="785756" cy="163896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32246/92568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92" name="Скругленный прямоугольник 491"/>
          <p:cNvSpPr/>
          <p:nvPr/>
        </p:nvSpPr>
        <p:spPr>
          <a:xfrm>
            <a:off x="2133994" y="4622382"/>
            <a:ext cx="322278" cy="1711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93" name="TextBox 23"/>
          <p:cNvSpPr txBox="1"/>
          <p:nvPr/>
        </p:nvSpPr>
        <p:spPr>
          <a:xfrm>
            <a:off x="2399052" y="4797740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4" name="TextBox 23"/>
          <p:cNvSpPr txBox="1"/>
          <p:nvPr/>
        </p:nvSpPr>
        <p:spPr>
          <a:xfrm>
            <a:off x="2698012" y="4844276"/>
            <a:ext cx="394098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95" name="TextBox 23"/>
          <p:cNvSpPr txBox="1"/>
          <p:nvPr/>
        </p:nvSpPr>
        <p:spPr>
          <a:xfrm>
            <a:off x="2981010" y="5302644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6" name="TextBox 23"/>
          <p:cNvSpPr txBox="1"/>
          <p:nvPr/>
        </p:nvSpPr>
        <p:spPr>
          <a:xfrm>
            <a:off x="3373529" y="5318938"/>
            <a:ext cx="394098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97" name="Скругленный прямоугольник 496"/>
          <p:cNvSpPr/>
          <p:nvPr/>
        </p:nvSpPr>
        <p:spPr>
          <a:xfrm>
            <a:off x="2666541" y="5156196"/>
            <a:ext cx="322278" cy="1692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98" name="TextBox 23"/>
          <p:cNvSpPr txBox="1"/>
          <p:nvPr/>
        </p:nvSpPr>
        <p:spPr>
          <a:xfrm>
            <a:off x="3568377" y="5775694"/>
            <a:ext cx="45769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9" name="TextBox 23"/>
          <p:cNvSpPr txBox="1"/>
          <p:nvPr/>
        </p:nvSpPr>
        <p:spPr>
          <a:xfrm>
            <a:off x="3913484" y="5790468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03" name="TextBox 23"/>
          <p:cNvSpPr txBox="1"/>
          <p:nvPr/>
        </p:nvSpPr>
        <p:spPr>
          <a:xfrm>
            <a:off x="5439817" y="4831615"/>
            <a:ext cx="433273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08" name="TextBox 10"/>
          <p:cNvSpPr txBox="1"/>
          <p:nvPr/>
        </p:nvSpPr>
        <p:spPr bwMode="auto">
          <a:xfrm>
            <a:off x="3776552" y="3778862"/>
            <a:ext cx="173992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err="1" smtClean="0"/>
              <a:t>Родионово-Несветайский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509" name="TextBox 10"/>
          <p:cNvSpPr txBox="1"/>
          <p:nvPr/>
        </p:nvSpPr>
        <p:spPr bwMode="auto">
          <a:xfrm>
            <a:off x="3608438" y="4503711"/>
            <a:ext cx="1555615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solidFill>
                  <a:prstClr val="black"/>
                </a:solidFill>
              </a:rPr>
              <a:t>Мясниковский</a:t>
            </a:r>
            <a:r>
              <a:rPr lang="ru-RU" dirty="0" smtClean="0">
                <a:solidFill>
                  <a:prstClr val="black"/>
                </a:solidFill>
              </a:rPr>
              <a:t>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12" name="Прямоугольник 511"/>
          <p:cNvSpPr/>
          <p:nvPr/>
        </p:nvSpPr>
        <p:spPr bwMode="auto">
          <a:xfrm>
            <a:off x="4198045" y="3990492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279,95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" name="Прямоугольник 512"/>
          <p:cNvSpPr/>
          <p:nvPr/>
        </p:nvSpPr>
        <p:spPr bwMode="auto">
          <a:xfrm>
            <a:off x="4228781" y="4109021"/>
            <a:ext cx="852577" cy="148582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9179/23391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514" name="Прямоугольник 513"/>
          <p:cNvSpPr/>
          <p:nvPr/>
        </p:nvSpPr>
        <p:spPr bwMode="auto">
          <a:xfrm>
            <a:off x="3954434" y="4674536"/>
            <a:ext cx="849608" cy="17721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425,98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" name="Прямоугольник 514"/>
          <p:cNvSpPr/>
          <p:nvPr/>
        </p:nvSpPr>
        <p:spPr bwMode="auto">
          <a:xfrm>
            <a:off x="3970188" y="4873288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13529/37690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516" name="Скругленный прямоугольник 515"/>
          <p:cNvSpPr/>
          <p:nvPr/>
        </p:nvSpPr>
        <p:spPr>
          <a:xfrm>
            <a:off x="3223811" y="5556430"/>
            <a:ext cx="322278" cy="1324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517" name="Скругленный прямоугольник 516"/>
          <p:cNvSpPr/>
          <p:nvPr/>
        </p:nvSpPr>
        <p:spPr>
          <a:xfrm>
            <a:off x="2678920" y="3852836"/>
            <a:ext cx="287370" cy="1505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520" name="TextBox 23"/>
          <p:cNvSpPr txBox="1"/>
          <p:nvPr/>
        </p:nvSpPr>
        <p:spPr>
          <a:xfrm>
            <a:off x="3915204" y="4967382"/>
            <a:ext cx="448993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" name="TextBox 23"/>
          <p:cNvSpPr txBox="1"/>
          <p:nvPr/>
        </p:nvSpPr>
        <p:spPr>
          <a:xfrm>
            <a:off x="4544943" y="4206109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23" name="TextBox 23"/>
          <p:cNvSpPr txBox="1"/>
          <p:nvPr/>
        </p:nvSpPr>
        <p:spPr>
          <a:xfrm>
            <a:off x="4255507" y="5005722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24" name="TextBox 23"/>
          <p:cNvSpPr txBox="1"/>
          <p:nvPr/>
        </p:nvSpPr>
        <p:spPr>
          <a:xfrm>
            <a:off x="4197519" y="4187859"/>
            <a:ext cx="448993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6" name="Скругленный прямоугольник 445"/>
          <p:cNvSpPr/>
          <p:nvPr/>
        </p:nvSpPr>
        <p:spPr>
          <a:xfrm>
            <a:off x="4968057" y="4274736"/>
            <a:ext cx="226602" cy="1367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40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1" name="TextBox 10"/>
          <p:cNvSpPr txBox="1"/>
          <p:nvPr/>
        </p:nvSpPr>
        <p:spPr bwMode="auto">
          <a:xfrm>
            <a:off x="4607222" y="4373913"/>
            <a:ext cx="1367239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solidFill>
                  <a:prstClr val="black"/>
                </a:solidFill>
              </a:rPr>
              <a:t>Аксайский</a:t>
            </a:r>
            <a:r>
              <a:rPr lang="ru-RU" dirty="0" smtClean="0">
                <a:solidFill>
                  <a:prstClr val="black"/>
                </a:solidFill>
              </a:rPr>
              <a:t> 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42" name="Прямоугольник 441"/>
          <p:cNvSpPr/>
          <p:nvPr/>
        </p:nvSpPr>
        <p:spPr bwMode="auto">
          <a:xfrm>
            <a:off x="5020560" y="4694088"/>
            <a:ext cx="816530" cy="145693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22440/88899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44" name="Прямоугольник 443"/>
          <p:cNvSpPr/>
          <p:nvPr/>
        </p:nvSpPr>
        <p:spPr bwMode="auto">
          <a:xfrm>
            <a:off x="4997121" y="4555598"/>
            <a:ext cx="819866" cy="1288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856,04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5" name="TextBox 23"/>
          <p:cNvSpPr txBox="1"/>
          <p:nvPr/>
        </p:nvSpPr>
        <p:spPr>
          <a:xfrm>
            <a:off x="5065209" y="4823474"/>
            <a:ext cx="451263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4" name="Скругленный прямоугольник 473"/>
          <p:cNvSpPr/>
          <p:nvPr/>
        </p:nvSpPr>
        <p:spPr>
          <a:xfrm>
            <a:off x="5824923" y="4618545"/>
            <a:ext cx="277926" cy="1604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  <a:endParaRPr lang="ru-RU" sz="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9" name="Группа 438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72" name="Группа 471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78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79" name="Группа 478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501" name="Группа 500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50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1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51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9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21" name="Полилиния 520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525" name="Прямоугольник 524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526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52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52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</p:grpSp>
            <p:sp>
              <p:nvSpPr>
                <p:cNvPr id="502" name="Скругленный прямоугольник 501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504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505" name="Прямоугольник 504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506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80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81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85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0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77" name="Рисунок 47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530" name="Рисунок 5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531" name="Text Box 97"/>
          <p:cNvSpPr txBox="1">
            <a:spLocks noChangeArrowheads="1"/>
          </p:cNvSpPr>
          <p:nvPr/>
        </p:nvSpPr>
        <p:spPr bwMode="auto">
          <a:xfrm>
            <a:off x="10211263" y="2738078"/>
            <a:ext cx="1446083" cy="28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7985" tIns="63994" rIns="127985" bIns="63994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altLang="ru-RU" sz="10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0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порывы ветра, м/с</a:t>
            </a:r>
            <a:endParaRPr lang="ru-RU" altLang="ru-RU" sz="1000" b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33145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152"/>
            <a:ext cx="12192000" cy="66103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БОКОВСКОГО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35" name="Группа 434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sp>
        <p:nvSpPr>
          <p:cNvPr id="416" name="TextBox 10"/>
          <p:cNvSpPr txBox="1"/>
          <p:nvPr/>
        </p:nvSpPr>
        <p:spPr>
          <a:xfrm>
            <a:off x="5555684" y="277923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Азовский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17" name="Скругленный прямоугольник 416"/>
          <p:cNvSpPr/>
          <p:nvPr/>
        </p:nvSpPr>
        <p:spPr>
          <a:xfrm>
            <a:off x="6180363" y="3080195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19" name="TextBox 23"/>
          <p:cNvSpPr txBox="1"/>
          <p:nvPr/>
        </p:nvSpPr>
        <p:spPr>
          <a:xfrm>
            <a:off x="6781224" y="3309324"/>
            <a:ext cx="469474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2" name="TextBox 23"/>
          <p:cNvSpPr txBox="1"/>
          <p:nvPr/>
        </p:nvSpPr>
        <p:spPr>
          <a:xfrm>
            <a:off x="6344842" y="3285104"/>
            <a:ext cx="503633" cy="321618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1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6" name="Прямоугольник 405"/>
          <p:cNvSpPr/>
          <p:nvPr/>
        </p:nvSpPr>
        <p:spPr bwMode="auto">
          <a:xfrm>
            <a:off x="6479733" y="3067675"/>
            <a:ext cx="770965" cy="13716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974,55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7" name="Прямоугольник 406"/>
          <p:cNvSpPr/>
          <p:nvPr/>
        </p:nvSpPr>
        <p:spPr bwMode="auto">
          <a:xfrm>
            <a:off x="6449158" y="3182622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32246/92568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pic>
        <p:nvPicPr>
          <p:cNvPr id="405" name="Рисунок 40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08" name="Text Box 97"/>
          <p:cNvSpPr txBox="1">
            <a:spLocks noChangeArrowheads="1"/>
          </p:cNvSpPr>
          <p:nvPr/>
        </p:nvSpPr>
        <p:spPr bwMode="auto">
          <a:xfrm>
            <a:off x="10211263" y="2738078"/>
            <a:ext cx="1446083" cy="28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7985" tIns="63994" rIns="127985" bIns="63994">
            <a:spAutoFit/>
          </a:bodyPr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altLang="ru-RU" sz="1000" b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1000" b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порывы ветра, м/с</a:t>
            </a:r>
            <a:endParaRPr lang="ru-RU" altLang="ru-RU" sz="1000" b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4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674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72" y="369499"/>
            <a:ext cx="12202472" cy="6477000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АКСАЙСКОГО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4094803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311820" y="3760794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Аксайский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869920" y="4072958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54305" y="4316805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2718" y="4347760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0" name="Прямоугольник 419"/>
          <p:cNvSpPr/>
          <p:nvPr/>
        </p:nvSpPr>
        <p:spPr bwMode="auto">
          <a:xfrm>
            <a:off x="5235256" y="4065671"/>
            <a:ext cx="750498" cy="14127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856,04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5193572" y="4193858"/>
            <a:ext cx="833865" cy="140237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22440/88899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249300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4" y="688369"/>
            <a:ext cx="12192000" cy="6139980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0" y="-117"/>
            <a:ext cx="12192000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КУЙБЫШЕВСКОГО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311820" y="3675423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Куйбышевский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869920" y="4072958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54305" y="4316805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2718" y="4347760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6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144017" y="4025639"/>
            <a:ext cx="849608" cy="16964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363,4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" name="Прямоугольник 429"/>
          <p:cNvSpPr/>
          <p:nvPr/>
        </p:nvSpPr>
        <p:spPr bwMode="auto">
          <a:xfrm>
            <a:off x="5135145" y="4185055"/>
            <a:ext cx="824407" cy="155474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5176/15237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08017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996" y="614829"/>
            <a:ext cx="12206996" cy="6257925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МАТВЕЕВО-КУРГАНСКОГО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660058" y="379509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Матвеево-Курганский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23092" y="4343621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76527" y="4343621"/>
            <a:ext cx="43931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0" name="Прямоугольник 419"/>
          <p:cNvSpPr/>
          <p:nvPr/>
        </p:nvSpPr>
        <p:spPr bwMode="auto">
          <a:xfrm>
            <a:off x="5103143" y="4089959"/>
            <a:ext cx="832113" cy="1379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432,69/43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5103142" y="4218831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14086/45604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30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80447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9410" y="485775"/>
            <a:ext cx="12221409" cy="6372225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МЯСНИКОВСКОГО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049133" y="4366011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11448" y="4379508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1" name="TextBox 10"/>
          <p:cNvSpPr txBox="1"/>
          <p:nvPr/>
        </p:nvSpPr>
        <p:spPr>
          <a:xfrm>
            <a:off x="4028180" y="3785268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Мясниковский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0" name="Прямоугольник 419"/>
          <p:cNvSpPr/>
          <p:nvPr/>
        </p:nvSpPr>
        <p:spPr bwMode="auto">
          <a:xfrm>
            <a:off x="5065424" y="4057905"/>
            <a:ext cx="849608" cy="17721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425,98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049133" y="4238297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13529/37690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56756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229" y="724775"/>
            <a:ext cx="12212229" cy="6133225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НЕКЛИНОВСКОГО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049650" y="4278056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393027" y="4290996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5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1" name="TextBox 10"/>
          <p:cNvSpPr txBox="1"/>
          <p:nvPr/>
        </p:nvSpPr>
        <p:spPr>
          <a:xfrm>
            <a:off x="4028180" y="3785268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Неклиновский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0" name="Прямоугольник 419"/>
          <p:cNvSpPr/>
          <p:nvPr/>
        </p:nvSpPr>
        <p:spPr bwMode="auto">
          <a:xfrm>
            <a:off x="5059344" y="4048163"/>
            <a:ext cx="832113" cy="1268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972,96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049650" y="4179389"/>
            <a:ext cx="832113" cy="153661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31802/82706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1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1960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124" y="361436"/>
            <a:ext cx="12210124" cy="6515100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СИЛЬНОМУ ВЕТРУ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РОДИОНОВО-НЕСВЕТАЙСКОГО 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3" name="Скругленный прямоугольник 422"/>
          <p:cNvSpPr/>
          <p:nvPr/>
        </p:nvSpPr>
        <p:spPr>
          <a:xfrm>
            <a:off x="5021043" y="3510034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453332" y="3759393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843643" y="3804013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4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1" name="TextBox 10"/>
          <p:cNvSpPr txBox="1"/>
          <p:nvPr/>
        </p:nvSpPr>
        <p:spPr>
          <a:xfrm>
            <a:off x="4461815" y="3181771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Родионово-Несветайский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0" name="Прямоугольник 419"/>
          <p:cNvSpPr/>
          <p:nvPr/>
        </p:nvSpPr>
        <p:spPr bwMode="auto">
          <a:xfrm>
            <a:off x="5420092" y="3507464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279,95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420092" y="3668508"/>
            <a:ext cx="847102" cy="111709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9179/23391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1" name="Rectangle 152"/>
          <p:cNvSpPr>
            <a:spLocks noChangeArrowheads="1"/>
          </p:cNvSpPr>
          <p:nvPr/>
        </p:nvSpPr>
        <p:spPr bwMode="auto">
          <a:xfrm>
            <a:off x="10466531" y="6173382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14.30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.2024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</a:t>
            </a:r>
            <a:r>
              <a:rPr lang="ru-RU" altLang="ru-RU" sz="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А.И.тел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  <a:b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8(863)269-55-90</a:t>
            </a:r>
            <a:endParaRPr lang="ru-RU" sz="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46778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11292</TotalTime>
  <Words>956</Words>
  <Application>Microsoft Office PowerPoint</Application>
  <PresentationFormat>Широкоэкранный</PresentationFormat>
  <Paragraphs>297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Ст. инженер ЦМП по РО - Гукасян Е.В.</cp:lastModifiedBy>
  <cp:revision>689</cp:revision>
  <cp:lastPrinted>2020-12-03T08:05:56Z</cp:lastPrinted>
  <dcterms:created xsi:type="dcterms:W3CDTF">2019-08-03T04:06:07Z</dcterms:created>
  <dcterms:modified xsi:type="dcterms:W3CDTF">2024-12-12T11:05:49Z</dcterms:modified>
</cp:coreProperties>
</file>